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ink/inkAction1.xml" ContentType="application/vnd.ms-office.inkAction+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9" r:id="rId1"/>
  </p:sldMasterIdLst>
  <p:notesMasterIdLst>
    <p:notesMasterId r:id="rId45"/>
  </p:notesMasterIdLst>
  <p:handoutMasterIdLst>
    <p:handoutMasterId r:id="rId46"/>
  </p:handoutMasterIdLst>
  <p:sldIdLst>
    <p:sldId id="256" r:id="rId2"/>
    <p:sldId id="257" r:id="rId3"/>
    <p:sldId id="258" r:id="rId4"/>
    <p:sldId id="259" r:id="rId5"/>
    <p:sldId id="293" r:id="rId6"/>
    <p:sldId id="260" r:id="rId7"/>
    <p:sldId id="261" r:id="rId8"/>
    <p:sldId id="262" r:id="rId9"/>
    <p:sldId id="263" r:id="rId10"/>
    <p:sldId id="264" r:id="rId11"/>
    <p:sldId id="265" r:id="rId12"/>
    <p:sldId id="272" r:id="rId13"/>
    <p:sldId id="266" r:id="rId14"/>
    <p:sldId id="271" r:id="rId15"/>
    <p:sldId id="277" r:id="rId16"/>
    <p:sldId id="267" r:id="rId17"/>
    <p:sldId id="274" r:id="rId18"/>
    <p:sldId id="268" r:id="rId19"/>
    <p:sldId id="269" r:id="rId20"/>
    <p:sldId id="270" r:id="rId21"/>
    <p:sldId id="273" r:id="rId22"/>
    <p:sldId id="275" r:id="rId23"/>
    <p:sldId id="276" r:id="rId24"/>
    <p:sldId id="279" r:id="rId25"/>
    <p:sldId id="278" r:id="rId26"/>
    <p:sldId id="280" r:id="rId27"/>
    <p:sldId id="281" r:id="rId28"/>
    <p:sldId id="282" r:id="rId29"/>
    <p:sldId id="283" r:id="rId30"/>
    <p:sldId id="284" r:id="rId31"/>
    <p:sldId id="285" r:id="rId32"/>
    <p:sldId id="286" r:id="rId33"/>
    <p:sldId id="287" r:id="rId34"/>
    <p:sldId id="289" r:id="rId35"/>
    <p:sldId id="288" r:id="rId36"/>
    <p:sldId id="290" r:id="rId37"/>
    <p:sldId id="291" r:id="rId38"/>
    <p:sldId id="292" r:id="rId39"/>
    <p:sldId id="294" r:id="rId40"/>
    <p:sldId id="295" r:id="rId41"/>
    <p:sldId id="296" r:id="rId42"/>
    <p:sldId id="297" r:id="rId43"/>
    <p:sldId id="298" r:id="rId44"/>
  </p:sldIdLst>
  <p:sldSz cx="9144000" cy="6858000" type="screen4x3"/>
  <p:notesSz cx="7315200" cy="9601200"/>
  <p:defaultTextStyle>
    <a:defPPr>
      <a:defRPr lang="en-US"/>
    </a:defPPr>
    <a:lvl1pPr algn="l" rtl="0" fontAlgn="base">
      <a:spcBef>
        <a:spcPct val="0"/>
      </a:spcBef>
      <a:spcAft>
        <a:spcPct val="0"/>
      </a:spcAft>
      <a:defRPr sz="2400" kern="1200">
        <a:solidFill>
          <a:schemeClr val="tx1"/>
        </a:solidFill>
        <a:latin typeface="Verdana" pitchFamily="34" charset="0"/>
        <a:ea typeface="+mn-ea"/>
        <a:cs typeface="+mn-cs"/>
      </a:defRPr>
    </a:lvl1pPr>
    <a:lvl2pPr marL="457200" algn="l" rtl="0" fontAlgn="base">
      <a:spcBef>
        <a:spcPct val="0"/>
      </a:spcBef>
      <a:spcAft>
        <a:spcPct val="0"/>
      </a:spcAft>
      <a:defRPr sz="2400" kern="1200">
        <a:solidFill>
          <a:schemeClr val="tx1"/>
        </a:solidFill>
        <a:latin typeface="Verdana" pitchFamily="34" charset="0"/>
        <a:ea typeface="+mn-ea"/>
        <a:cs typeface="+mn-cs"/>
      </a:defRPr>
    </a:lvl2pPr>
    <a:lvl3pPr marL="914400" algn="l" rtl="0" fontAlgn="base">
      <a:spcBef>
        <a:spcPct val="0"/>
      </a:spcBef>
      <a:spcAft>
        <a:spcPct val="0"/>
      </a:spcAft>
      <a:defRPr sz="2400" kern="1200">
        <a:solidFill>
          <a:schemeClr val="tx1"/>
        </a:solidFill>
        <a:latin typeface="Verdana" pitchFamily="34" charset="0"/>
        <a:ea typeface="+mn-ea"/>
        <a:cs typeface="+mn-cs"/>
      </a:defRPr>
    </a:lvl3pPr>
    <a:lvl4pPr marL="1371600" algn="l" rtl="0" fontAlgn="base">
      <a:spcBef>
        <a:spcPct val="0"/>
      </a:spcBef>
      <a:spcAft>
        <a:spcPct val="0"/>
      </a:spcAft>
      <a:defRPr sz="2400" kern="1200">
        <a:solidFill>
          <a:schemeClr val="tx1"/>
        </a:solidFill>
        <a:latin typeface="Verdana" pitchFamily="34" charset="0"/>
        <a:ea typeface="+mn-ea"/>
        <a:cs typeface="+mn-cs"/>
      </a:defRPr>
    </a:lvl4pPr>
    <a:lvl5pPr marL="1828800" algn="l" rtl="0" fontAlgn="base">
      <a:spcBef>
        <a:spcPct val="0"/>
      </a:spcBef>
      <a:spcAft>
        <a:spcPct val="0"/>
      </a:spcAft>
      <a:defRPr sz="2400" kern="1200">
        <a:solidFill>
          <a:schemeClr val="tx1"/>
        </a:solidFill>
        <a:latin typeface="Verdana" pitchFamily="34" charset="0"/>
        <a:ea typeface="+mn-ea"/>
        <a:cs typeface="+mn-cs"/>
      </a:defRPr>
    </a:lvl5pPr>
    <a:lvl6pPr marL="2286000" algn="l" defTabSz="914400" rtl="0" eaLnBrk="1" latinLnBrk="0" hangingPunct="1">
      <a:defRPr sz="2400" kern="1200">
        <a:solidFill>
          <a:schemeClr val="tx1"/>
        </a:solidFill>
        <a:latin typeface="Verdana" pitchFamily="34" charset="0"/>
        <a:ea typeface="+mn-ea"/>
        <a:cs typeface="+mn-cs"/>
      </a:defRPr>
    </a:lvl6pPr>
    <a:lvl7pPr marL="2743200" algn="l" defTabSz="914400" rtl="0" eaLnBrk="1" latinLnBrk="0" hangingPunct="1">
      <a:defRPr sz="2400" kern="1200">
        <a:solidFill>
          <a:schemeClr val="tx1"/>
        </a:solidFill>
        <a:latin typeface="Verdana" pitchFamily="34" charset="0"/>
        <a:ea typeface="+mn-ea"/>
        <a:cs typeface="+mn-cs"/>
      </a:defRPr>
    </a:lvl7pPr>
    <a:lvl8pPr marL="3200400" algn="l" defTabSz="914400" rtl="0" eaLnBrk="1" latinLnBrk="0" hangingPunct="1">
      <a:defRPr sz="2400" kern="1200">
        <a:solidFill>
          <a:schemeClr val="tx1"/>
        </a:solidFill>
        <a:latin typeface="Verdana" pitchFamily="34" charset="0"/>
        <a:ea typeface="+mn-ea"/>
        <a:cs typeface="+mn-cs"/>
      </a:defRPr>
    </a:lvl8pPr>
    <a:lvl9pPr marL="3657600" algn="l" defTabSz="914400" rtl="0" eaLnBrk="1" latinLnBrk="0" hangingPunct="1">
      <a:defRPr sz="2400" kern="1200">
        <a:solidFill>
          <a:schemeClr val="tx1"/>
        </a:solidFill>
        <a:latin typeface="Verdana"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7" autoAdjust="0"/>
    <p:restoredTop sz="94617" autoAdjust="0"/>
  </p:normalViewPr>
  <p:slideViewPr>
    <p:cSldViewPr>
      <p:cViewPr varScale="1">
        <p:scale>
          <a:sx n="58" d="100"/>
          <a:sy n="58" d="100"/>
        </p:scale>
        <p:origin x="67" y="18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2244"/>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51"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70238" cy="481013"/>
          </a:xfrm>
          <a:prstGeom prst="rect">
            <a:avLst/>
          </a:prstGeom>
        </p:spPr>
        <p:txBody>
          <a:bodyPr vert="horz" lIns="95735" tIns="47867" rIns="95735" bIns="47867" rtlCol="0"/>
          <a:lstStyle>
            <a:lvl1pPr algn="l">
              <a:defRPr sz="1300"/>
            </a:lvl1pPr>
          </a:lstStyle>
          <a:p>
            <a:pPr>
              <a:defRPr/>
            </a:pPr>
            <a:endParaRPr lang="en-US"/>
          </a:p>
        </p:txBody>
      </p:sp>
      <p:sp>
        <p:nvSpPr>
          <p:cNvPr id="3" name="Date Placeholder 2"/>
          <p:cNvSpPr>
            <a:spLocks noGrp="1"/>
          </p:cNvSpPr>
          <p:nvPr>
            <p:ph type="dt" sz="quarter" idx="1"/>
          </p:nvPr>
        </p:nvSpPr>
        <p:spPr>
          <a:xfrm>
            <a:off x="4143375" y="1"/>
            <a:ext cx="3170238" cy="481013"/>
          </a:xfrm>
          <a:prstGeom prst="rect">
            <a:avLst/>
          </a:prstGeom>
        </p:spPr>
        <p:txBody>
          <a:bodyPr vert="horz" lIns="95735" tIns="47867" rIns="95735" bIns="47867" rtlCol="0"/>
          <a:lstStyle>
            <a:lvl1pPr algn="r">
              <a:defRPr sz="1300"/>
            </a:lvl1pPr>
          </a:lstStyle>
          <a:p>
            <a:pPr>
              <a:defRPr/>
            </a:pPr>
            <a:fld id="{F973B798-E577-414F-B77D-3C26790634E3}" type="datetimeFigureOut">
              <a:rPr lang="en-US"/>
              <a:pPr>
                <a:defRPr/>
              </a:pPr>
              <a:t>5/25/2017</a:t>
            </a:fld>
            <a:endParaRPr lang="en-US"/>
          </a:p>
        </p:txBody>
      </p:sp>
      <p:sp>
        <p:nvSpPr>
          <p:cNvPr id="4" name="Footer Placeholder 3"/>
          <p:cNvSpPr>
            <a:spLocks noGrp="1"/>
          </p:cNvSpPr>
          <p:nvPr>
            <p:ph type="ftr" sz="quarter" idx="2"/>
          </p:nvPr>
        </p:nvSpPr>
        <p:spPr>
          <a:xfrm>
            <a:off x="0" y="9118601"/>
            <a:ext cx="3170238" cy="481013"/>
          </a:xfrm>
          <a:prstGeom prst="rect">
            <a:avLst/>
          </a:prstGeom>
        </p:spPr>
        <p:txBody>
          <a:bodyPr vert="horz" lIns="95735" tIns="47867" rIns="95735" bIns="47867" rtlCol="0" anchor="b"/>
          <a:lstStyle>
            <a:lvl1pPr algn="l">
              <a:defRPr sz="1300"/>
            </a:lvl1pPr>
          </a:lstStyle>
          <a:p>
            <a:pPr>
              <a:defRPr/>
            </a:pPr>
            <a:endParaRPr lang="en-US"/>
          </a:p>
        </p:txBody>
      </p:sp>
      <p:sp>
        <p:nvSpPr>
          <p:cNvPr id="5" name="Slide Number Placeholder 4"/>
          <p:cNvSpPr>
            <a:spLocks noGrp="1"/>
          </p:cNvSpPr>
          <p:nvPr>
            <p:ph type="sldNum" sz="quarter" idx="3"/>
          </p:nvPr>
        </p:nvSpPr>
        <p:spPr>
          <a:xfrm>
            <a:off x="4143375" y="9118601"/>
            <a:ext cx="3170238" cy="481013"/>
          </a:xfrm>
          <a:prstGeom prst="rect">
            <a:avLst/>
          </a:prstGeom>
        </p:spPr>
        <p:txBody>
          <a:bodyPr vert="horz" lIns="95735" tIns="47867" rIns="95735" bIns="47867" rtlCol="0" anchor="b"/>
          <a:lstStyle>
            <a:lvl1pPr algn="r">
              <a:defRPr sz="1300"/>
            </a:lvl1pPr>
          </a:lstStyle>
          <a:p>
            <a:pPr>
              <a:defRPr/>
            </a:pPr>
            <a:fld id="{55E5DA9A-F7B9-443E-A5B6-219375388BDE}" type="slidenum">
              <a:rPr lang="en-US"/>
              <a:pPr>
                <a:defRPr/>
              </a:pPr>
              <a:t>‹#›</a:t>
            </a:fld>
            <a:endParaRPr lang="en-US"/>
          </a:p>
        </p:txBody>
      </p:sp>
    </p:spTree>
    <p:extLst>
      <p:ext uri="{BB962C8B-B14F-4D97-AF65-F5344CB8AC3E}">
        <p14:creationId xmlns:p14="http://schemas.microsoft.com/office/powerpoint/2010/main" val="4057712459"/>
      </p:ext>
    </p:extLst>
  </p:cSld>
  <p:clrMap bg1="lt1" tx1="dk1" bg2="lt2" tx2="dk2" accent1="accent1" accent2="accent2" accent3="accent3" accent4="accent4" accent5="accent5" accent6="accent6" hlink="hlink" folHlink="folHlink"/>
</p:handoutMaster>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3200" units="cm"/>
          <inkml:channel name="Y" type="integer" max="900" units="cm"/>
          <inkml:channel name="T" type="integer" max="2.14748E9" units="dev"/>
        </inkml:traceFormat>
        <inkml:channelProperties>
          <inkml:channelProperty channel="X" name="resolution" value="56.73759" units="1/cm"/>
          <inkml:channelProperty channel="Y" name="resolution" value="28.30189" units="1/cm"/>
          <inkml:channelProperty channel="T" name="resolution" value="1" units="1/dev"/>
        </inkml:channelProperties>
      </inkml:inkSource>
      <inkml:timestamp xml:id="ts0" timeString="2017-05-02T14:50:22.609"/>
    </inkml:context>
    <inkml:brush xml:id="br0">
      <inkml:brushProperty name="width" value="0.08819" units="cm"/>
      <inkml:brushProperty name="height" value="0.35278" units="cm"/>
      <inkml:brushProperty name="color" value="#002060"/>
      <inkml:brushProperty name="tip" value="rectangle"/>
      <inkml:brushProperty name="rasterOp" value="maskPen"/>
    </inkml:brush>
  </inkml:definitions>
  <iact:action type="add" startTime="6395">
    <iact:property name="dataType"/>
    <iact:actionData xml:id="d0">
      <inkml:trace xmlns:inkml="http://www.w3.org/2003/InkML" xml:id="stk0" contextRef="#ctx0" brushRef="#br0">9112 8186 0,'0'0'118,"0"0"-102,0 30-8,0-1-2,0-29 2,0 30 0,0 0 0,0-30 0,0 30 0,0-1 0,0 1 0,0-30 0,0 30 0,0-30 0,0 0 0,-30 59-2,30-29 2,-59 0 0,59 0 0,-60 29 0,60-29 0,-29 0 0,29 29 0,0-59 0,-60 60-2,30-1 2,0-59 0,-29 60 0,29 0 0,-29-31 0,59 31 0,0-60 0,0 30 0,0-1 0,0-29 0,0 30 6,0 0-6,0 0 8,-30-1-8,30 1 0,0 30 0,-30 59 0,30-30 0,0 30 0,-30-30 0,30-29-2,0-1 2,-30 31 0,30-60 0,0-1 0,0 31 0,0-30 0,0-1 0,0 31 0,-29-1-2,29 1 4,0-1-4,0 1 2,0 29 0,0 1 0,0-31 0,0 30 0,0-29 0,0-30 0,-30 29 0,0-59 0,30 30-2,0 0 2,0 29 0,0-29 0,0-30 0,0 60 0,0-31 0,0 1 2,0 0-4,0 0 2,0 29 0,-30 1-2,30-30 2,0-1 0,0 31 0,0-60 0,-29 59 0,29-59 0,0 30 0,0-30 0,0 30 0,0 0-2,0-1 2,0 1 0,0 0 0,0 0 0,0 29 0,0 1 0,29-1 0,-29 1 0,0 29 0,0-29 0,0-31-2,0 1 2,30 30 0,-30-60 8,30 0 0,-30 29 14,0 1-22,0 30 0,59-1 0,-59-29 0,60 30 0,-30-31 0,29 31 0,-59-60 0,60 30 0,-60-1 2,0-29-6,30 0 36,-30 0-32,0 30 0,29-30 0,1 60-2,0-30 2,30-1 0,-1 31 0,-29-30 0,29-30 0,-29 0 0,-30 0 40,30 0 14,59 0-54,30 0 0,-29 0-2,-60 0 2,29 0 0,-59-30 0,30 30 0,-30-30 0,0 0 0,0 1 0,0-1 0,0 30 8,30-30-2,-1 0-6,-29 30 0,60-59 0,-30-31 0,29 31 0,-29-30 2,0-1-4,0 1 2,-30-30-2,0 59 2,29 31 0,-29-1 0,0-59 0,0-1 0,0 31 0,0 29 0,0-30 0,0 31 0,0-31 0,30 1-2,0-31 2,-30 1 0,30 0 0,-30-30 0,0 29 0,0-88 0,0 59 0,0 0 0,0 59 0,0 1-2,-30 59 2,30-30 0,-30 0 0,30-30 0,0 1 0,0-30 0,0-1 0,0 1 0,0-30 0,0 30 0,0-90-2,0 30 2,-30 0 0,-29 60 0,29 30 0,-29-1 0,29 30 0,0-29 0,0 59 0,30-60 0,0 1-2,0 29 4,0-30-4,-30-29 2,30 30 0,0-1 0,0 30 0,0-29 0,0 29 0,0 30 0,0-30 0,-29 30 100,29-30-100,0 30 0,-30 0 0</inkml:trace>
    </iact:actionData>
  </iact:action>
  <iact:action type="add" startTime="9232">
    <iact:property name="dataType"/>
    <iact:actionData xml:id="d1">
      <inkml:trace xmlns:inkml="http://www.w3.org/2003/InkML" xml:id="stk1" contextRef="#ctx0" brushRef="#br0">10571 8097 0,'0'0'139,"-29"0"-131,29 29 0,-30-29 0,30 30 0,0 0 0,-30 0 0,0-1 0,30 1 0,-30 0 0,30 0 0,0 29 0,-29-29-2,-1 29 2,30 31 0,0-90 0,-30 59 0,30 1 0,0 29 0,0-29 0,-30 29 0,-29 0-2,59 1 2,-30 29 0,30 0 0,0-30 0,0 0 0,-30-29 0,30 29 0,-30-29 0,30-1 0,0 1 0,-29-1 0,29 31-2,0-31 2,-30 30 0,0 1 0,30 29 0,-30 0 0,1-30 0,29-29 0,0-1 0,-30 1 0,30-31-2,-30-29 4,30 30 60,0 0-64,-30 59 2,0-29 0,30-1 1,-29 1-2,29-1 1,0-29 0,0 30 0,0-31 0,0 1 0,0 0-2,0-30 2,0 30 0,0 0 0,0-1 0,0 31 0,0-60 0,0 30 0,0 59 0,0-59 0,0-1 0,0 31-2,0-1 2,0-29 0,29 30 0,-29-60 0,30 30 0,0-30 0,-30 0 0,0 29 16,0-29-18,0 60 2,0-30 0,30-1 0,0 31 0,-30-60 0,59 30 0,-29-1 0,0-29 0,29 30 0,-59 0-2,60-30 97,-1 0-95,1 0-1,-1 0 1,1 0 1,0 0-1,-1-30 0,1-29-1,-1-1 2,-29-29-3,-30 0 2,0 59-1,0 0 2,0 30 15,30-30-17,-30 30 2,30-30-1,-1 1 0,1-31-2,30-29 1,-31 29 2,1-59-1,0-30 0,-30-59 0,30 59 0,-30-29 0,0 59 0,0 29 0,-30 1-2,30 29 4,0 31-4,0-31 2,0 1 1,0-31-2,0 31 1,0-30 0,0-1 0,0 31 0,30-90 0,-30 89-2,0 1 2,0-1 0,0 1 0,0-31 0,0 1 0,0-30 0,-30 60 0,30-1 0,-30-59 0,30 0-2,-30 59 4,30 1-4,0-30 2,0 59 0,0-30 0,0-29 0,0 59 0,0 0 0,0-59 0,0 89 0,0-59-2,-29-1 2,-1 30 0,0 1 0,-59-61 0,59 60 0,-30-29 0,1 59 0,29-30 0,30 0 8,0 30 304</inkml:trace>
    </iact:actionData>
  </iact:action>
  <iact:action type="add" startTime="12670">
    <iact:property name="dataType"/>
    <iact:actionData xml:id="d2">
      <inkml:trace xmlns:inkml="http://www.w3.org/2003/InkML" xml:id="stk2" contextRef="#ctx0" brushRef="#br0">13906 7352 0,'0'-29'8,"0"29"0,30 0 0,0 0 0,0 0 22,-30 0-22,149 0 0,59 0 0,60 29 0,60 1 0,-31-30 0,31 30-2,-30 29 2,-60-29 0,-59 0 0,-60 0 0,-30-30 0,0 30 0,-59-1 0,0-29 0,59 60 1,-59-30-2,59 59 1,-29-59-2,29 29 2,1 1 0,-1-31 0,0 91 0,30-61 0,-59 60 0,29-59 0,-29 59 0,-1-60-2,1 1 2,-30 29 0,-30-29 0,0 88 0,0 31 0,0-60 0,0 89 0,0 31 0,-30-31 0,0 0 0,30 1 0,0-1-2,0-59 2,0 0 0,0-1 0,0 61 0,30-31 0,0-58 0,-1 58 0,1 1 0,-30-1 0,0 1-2,0 89 2,0-30 0,0 0 0,0 60 0,0-90 0,0-89 0,0-30 0,0 1 0,0-1 0,0 0 0,0-59-2,0 59 2,-30-59 0,1 30 0,29-1 0,-60-29 0,30 29 0,-29 1 0,29-30 0,0 0 0,0-1 0,30 1 0,-29 0-2,29-30 2,0 0 0,0 30 0,-30-30 0,30 0 0,-30 29 0,30-29 0,-30 30 0,-89 0-2,0 0 2,0-30 0,-60 29 0,60-29 0,-59 0 0,58 0 0,1 30 0,30-30 0,89 0 0,-30 0 0,-29 0 0,29 30-2,0-30 2,0 0 0,1 0 0,-31 0 0,-29 0 0,-1 0 0,1 0 0,-30 0 0,59 0-2,31 0 2,-1 0 0,0 0 0,30-30 0,0 0 0,0-29 0,0 29 0,0-29 0,-30-1 0,-29 1 0,29-1 0,-59 0-2,-31 1 2,-28-60 0,28-30 0,91 30 0,-61-60 0,1 1 0,0-1 0,59 60 0,-30-59-2,31-1 2,-1-29 0,0 29 0,30 30 0,0-59 0,0-1 0,0 90 0,0 0 0,0 30 0,0-60 0,0 60 0,0 0-2,0-30 2,0-1 0,0 1 0,0 0 0,0 0 0,30 0 0,0-59 0,-30-31 0,29 1-2,-29-30 2,30 119 0,-30 29 0,0 31 0,0-1 0,0-29 0,0 0 0,30 29 0,-30-29 0,0 29 0,30-59 0,-30 30-2,0-30 2,29-60 0,-29-29 0,0 0 0,0 89 0,0 29 0,0 31 0,-29-1 0,29 60 0,0-29 38,0 29-30,0-30 0,0 30 116</inkml:trace>
    </iact:actionData>
  </iact:action>
</iact:actions>
</file>

<file path=ppt/media/image1.png>
</file>

<file path=ppt/media/image2.png>
</file>

<file path=ppt/media/image3.png>
</file>

<file path=ppt/media/image4.jpg>
</file>

<file path=ppt/media/image4.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70" name="Rectangle 2"/>
          <p:cNvSpPr>
            <a:spLocks noGrp="1" noChangeArrowheads="1"/>
          </p:cNvSpPr>
          <p:nvPr>
            <p:ph type="hdr" sz="quarter"/>
          </p:nvPr>
        </p:nvSpPr>
        <p:spPr bwMode="auto">
          <a:xfrm>
            <a:off x="0" y="1"/>
            <a:ext cx="3170238" cy="481013"/>
          </a:xfrm>
          <a:prstGeom prst="rect">
            <a:avLst/>
          </a:prstGeom>
          <a:noFill/>
          <a:ln w="9525">
            <a:noFill/>
            <a:miter lim="800000"/>
            <a:headEnd/>
            <a:tailEnd/>
          </a:ln>
          <a:effectLst/>
        </p:spPr>
        <p:txBody>
          <a:bodyPr vert="horz" wrap="square" lIns="95735" tIns="47867" rIns="95735" bIns="47867" numCol="1" anchor="t" anchorCtr="0" compatLnSpc="1">
            <a:prstTxWarp prst="textNoShape">
              <a:avLst/>
            </a:prstTxWarp>
          </a:bodyPr>
          <a:lstStyle>
            <a:lvl1pPr>
              <a:defRPr sz="1300"/>
            </a:lvl1pPr>
          </a:lstStyle>
          <a:p>
            <a:pPr>
              <a:defRPr/>
            </a:pPr>
            <a:endParaRPr lang="en-US"/>
          </a:p>
        </p:txBody>
      </p:sp>
      <p:sp>
        <p:nvSpPr>
          <p:cNvPr id="7171" name="Rectangle 3"/>
          <p:cNvSpPr>
            <a:spLocks noGrp="1" noChangeArrowheads="1"/>
          </p:cNvSpPr>
          <p:nvPr>
            <p:ph type="dt" idx="1"/>
          </p:nvPr>
        </p:nvSpPr>
        <p:spPr bwMode="auto">
          <a:xfrm>
            <a:off x="4144964" y="1"/>
            <a:ext cx="3170237" cy="481013"/>
          </a:xfrm>
          <a:prstGeom prst="rect">
            <a:avLst/>
          </a:prstGeom>
          <a:noFill/>
          <a:ln w="9525">
            <a:noFill/>
            <a:miter lim="800000"/>
            <a:headEnd/>
            <a:tailEnd/>
          </a:ln>
          <a:effectLst/>
        </p:spPr>
        <p:txBody>
          <a:bodyPr vert="horz" wrap="square" lIns="95735" tIns="47867" rIns="95735" bIns="47867" numCol="1" anchor="t" anchorCtr="0" compatLnSpc="1">
            <a:prstTxWarp prst="textNoShape">
              <a:avLst/>
            </a:prstTxWarp>
          </a:bodyPr>
          <a:lstStyle>
            <a:lvl1pPr algn="r">
              <a:defRPr sz="1300"/>
            </a:lvl1pPr>
          </a:lstStyle>
          <a:p>
            <a:pPr>
              <a:defRPr/>
            </a:pPr>
            <a:endParaRPr lang="en-US"/>
          </a:p>
        </p:txBody>
      </p:sp>
      <p:sp>
        <p:nvSpPr>
          <p:cNvPr id="116740" name="Rectangle 4"/>
          <p:cNvSpPr>
            <a:spLocks noGrp="1" noRot="1" noChangeAspect="1" noChangeArrowheads="1" noTextEdit="1"/>
          </p:cNvSpPr>
          <p:nvPr>
            <p:ph type="sldImg" idx="2"/>
          </p:nvPr>
        </p:nvSpPr>
        <p:spPr bwMode="auto">
          <a:xfrm>
            <a:off x="1257300" y="719138"/>
            <a:ext cx="4802188" cy="360045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173" name="Rectangle 5"/>
          <p:cNvSpPr>
            <a:spLocks noGrp="1" noChangeArrowheads="1"/>
          </p:cNvSpPr>
          <p:nvPr>
            <p:ph type="body" sz="quarter" idx="3"/>
          </p:nvPr>
        </p:nvSpPr>
        <p:spPr bwMode="auto">
          <a:xfrm>
            <a:off x="974726" y="4560889"/>
            <a:ext cx="5365750" cy="4321175"/>
          </a:xfrm>
          <a:prstGeom prst="rect">
            <a:avLst/>
          </a:prstGeom>
          <a:noFill/>
          <a:ln w="9525">
            <a:noFill/>
            <a:miter lim="800000"/>
            <a:headEnd/>
            <a:tailEnd/>
          </a:ln>
          <a:effectLst/>
        </p:spPr>
        <p:txBody>
          <a:bodyPr vert="horz" wrap="square" lIns="95735" tIns="47867" rIns="95735" bIns="47867"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174" name="Rectangle 6"/>
          <p:cNvSpPr>
            <a:spLocks noGrp="1" noChangeArrowheads="1"/>
          </p:cNvSpPr>
          <p:nvPr>
            <p:ph type="ftr" sz="quarter" idx="4"/>
          </p:nvPr>
        </p:nvSpPr>
        <p:spPr bwMode="auto">
          <a:xfrm>
            <a:off x="0" y="9120188"/>
            <a:ext cx="3170238" cy="481012"/>
          </a:xfrm>
          <a:prstGeom prst="rect">
            <a:avLst/>
          </a:prstGeom>
          <a:noFill/>
          <a:ln w="9525">
            <a:noFill/>
            <a:miter lim="800000"/>
            <a:headEnd/>
            <a:tailEnd/>
          </a:ln>
          <a:effectLst/>
        </p:spPr>
        <p:txBody>
          <a:bodyPr vert="horz" wrap="square" lIns="95735" tIns="47867" rIns="95735" bIns="47867" numCol="1" anchor="b" anchorCtr="0" compatLnSpc="1">
            <a:prstTxWarp prst="textNoShape">
              <a:avLst/>
            </a:prstTxWarp>
          </a:bodyPr>
          <a:lstStyle>
            <a:lvl1pPr>
              <a:defRPr sz="1300"/>
            </a:lvl1pPr>
          </a:lstStyle>
          <a:p>
            <a:pPr>
              <a:defRPr/>
            </a:pPr>
            <a:endParaRPr lang="en-US"/>
          </a:p>
        </p:txBody>
      </p:sp>
      <p:sp>
        <p:nvSpPr>
          <p:cNvPr id="7175" name="Rectangle 7"/>
          <p:cNvSpPr>
            <a:spLocks noGrp="1" noChangeArrowheads="1"/>
          </p:cNvSpPr>
          <p:nvPr>
            <p:ph type="sldNum" sz="quarter" idx="5"/>
          </p:nvPr>
        </p:nvSpPr>
        <p:spPr bwMode="auto">
          <a:xfrm>
            <a:off x="4144964" y="9120188"/>
            <a:ext cx="3170237" cy="481012"/>
          </a:xfrm>
          <a:prstGeom prst="rect">
            <a:avLst/>
          </a:prstGeom>
          <a:noFill/>
          <a:ln w="9525">
            <a:noFill/>
            <a:miter lim="800000"/>
            <a:headEnd/>
            <a:tailEnd/>
          </a:ln>
          <a:effectLst/>
        </p:spPr>
        <p:txBody>
          <a:bodyPr vert="horz" wrap="square" lIns="95735" tIns="47867" rIns="95735" bIns="47867" numCol="1" anchor="b" anchorCtr="0" compatLnSpc="1">
            <a:prstTxWarp prst="textNoShape">
              <a:avLst/>
            </a:prstTxWarp>
          </a:bodyPr>
          <a:lstStyle>
            <a:lvl1pPr algn="r">
              <a:defRPr sz="1300"/>
            </a:lvl1pPr>
          </a:lstStyle>
          <a:p>
            <a:pPr>
              <a:defRPr/>
            </a:pPr>
            <a:fld id="{1E043301-19F8-4432-8B9D-41864129CB62}" type="slidenum">
              <a:rPr lang="en-US"/>
              <a:pPr>
                <a:defRPr/>
              </a:pPr>
              <a:t>‹#›</a:t>
            </a:fld>
            <a:endParaRPr lang="en-US"/>
          </a:p>
        </p:txBody>
      </p:sp>
    </p:spTree>
    <p:extLst>
      <p:ext uri="{BB962C8B-B14F-4D97-AF65-F5344CB8AC3E}">
        <p14:creationId xmlns:p14="http://schemas.microsoft.com/office/powerpoint/2010/main" val="401351869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Times New Roman"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itchFamily="18" charset="0"/>
              </a:defRPr>
            </a:lvl1pPr>
            <a:lvl2pPr marL="742858" indent="-285715" eaLnBrk="0" hangingPunct="0">
              <a:spcBef>
                <a:spcPct val="30000"/>
              </a:spcBef>
              <a:defRPr sz="1200">
                <a:solidFill>
                  <a:schemeClr val="tx1"/>
                </a:solidFill>
                <a:latin typeface="Times New Roman" pitchFamily="18" charset="0"/>
              </a:defRPr>
            </a:lvl2pPr>
            <a:lvl3pPr marL="1142858" indent="-228571" eaLnBrk="0" hangingPunct="0">
              <a:spcBef>
                <a:spcPct val="30000"/>
              </a:spcBef>
              <a:defRPr sz="1200">
                <a:solidFill>
                  <a:schemeClr val="tx1"/>
                </a:solidFill>
                <a:latin typeface="Times New Roman" pitchFamily="18" charset="0"/>
              </a:defRPr>
            </a:lvl3pPr>
            <a:lvl4pPr marL="1600001" indent="-228571" eaLnBrk="0" hangingPunct="0">
              <a:spcBef>
                <a:spcPct val="30000"/>
              </a:spcBef>
              <a:defRPr sz="1200">
                <a:solidFill>
                  <a:schemeClr val="tx1"/>
                </a:solidFill>
                <a:latin typeface="Times New Roman" pitchFamily="18" charset="0"/>
              </a:defRPr>
            </a:lvl4pPr>
            <a:lvl5pPr marL="2057144" indent="-228571" eaLnBrk="0" hangingPunct="0">
              <a:spcBef>
                <a:spcPct val="30000"/>
              </a:spcBef>
              <a:defRPr sz="1200">
                <a:solidFill>
                  <a:schemeClr val="tx1"/>
                </a:solidFill>
                <a:latin typeface="Times New Roman" pitchFamily="18" charset="0"/>
              </a:defRPr>
            </a:lvl5pPr>
            <a:lvl6pPr marL="2514288" indent="-228571" eaLnBrk="0" fontAlgn="base" hangingPunct="0">
              <a:spcBef>
                <a:spcPct val="30000"/>
              </a:spcBef>
              <a:spcAft>
                <a:spcPct val="0"/>
              </a:spcAft>
              <a:defRPr sz="1200">
                <a:solidFill>
                  <a:schemeClr val="tx1"/>
                </a:solidFill>
                <a:latin typeface="Times New Roman" pitchFamily="18" charset="0"/>
              </a:defRPr>
            </a:lvl6pPr>
            <a:lvl7pPr marL="2971431" indent="-228571" eaLnBrk="0" fontAlgn="base" hangingPunct="0">
              <a:spcBef>
                <a:spcPct val="30000"/>
              </a:spcBef>
              <a:spcAft>
                <a:spcPct val="0"/>
              </a:spcAft>
              <a:defRPr sz="1200">
                <a:solidFill>
                  <a:schemeClr val="tx1"/>
                </a:solidFill>
                <a:latin typeface="Times New Roman" pitchFamily="18" charset="0"/>
              </a:defRPr>
            </a:lvl7pPr>
            <a:lvl8pPr marL="3428574" indent="-228571" eaLnBrk="0" fontAlgn="base" hangingPunct="0">
              <a:spcBef>
                <a:spcPct val="30000"/>
              </a:spcBef>
              <a:spcAft>
                <a:spcPct val="0"/>
              </a:spcAft>
              <a:defRPr sz="1200">
                <a:solidFill>
                  <a:schemeClr val="tx1"/>
                </a:solidFill>
                <a:latin typeface="Times New Roman" pitchFamily="18" charset="0"/>
              </a:defRPr>
            </a:lvl8pPr>
            <a:lvl9pPr marL="3885717" indent="-228571" eaLnBrk="0" fontAlgn="base" hangingPunct="0">
              <a:spcBef>
                <a:spcPct val="30000"/>
              </a:spcBef>
              <a:spcAft>
                <a:spcPct val="0"/>
              </a:spcAft>
              <a:defRPr sz="1200">
                <a:solidFill>
                  <a:schemeClr val="tx1"/>
                </a:solidFill>
                <a:latin typeface="Times New Roman" pitchFamily="18" charset="0"/>
              </a:defRPr>
            </a:lvl9pPr>
          </a:lstStyle>
          <a:p>
            <a:pPr eaLnBrk="1" hangingPunct="1">
              <a:spcBef>
                <a:spcPct val="0"/>
              </a:spcBef>
            </a:pPr>
            <a:fld id="{8F0FBDE0-EDE7-4F84-BEC7-FD24C7D75A80}" type="slidenum">
              <a:rPr lang="en-US" altLang="en-US" sz="1300">
                <a:latin typeface="Verdana" pitchFamily="34" charset="0"/>
              </a:rPr>
              <a:pPr eaLnBrk="1" hangingPunct="1">
                <a:spcBef>
                  <a:spcPct val="0"/>
                </a:spcBef>
              </a:pPr>
              <a:t>1</a:t>
            </a:fld>
            <a:endParaRPr lang="en-US" altLang="en-US" sz="1300">
              <a:latin typeface="Verdana" pitchFamily="34" charset="0"/>
            </a:endParaRPr>
          </a:p>
        </p:txBody>
      </p:sp>
      <p:sp>
        <p:nvSpPr>
          <p:cNvPr id="117763" name="Rectangle 2"/>
          <p:cNvSpPr>
            <a:spLocks noGrp="1" noRot="1" noChangeAspect="1" noChangeArrowheads="1" noTextEdit="1"/>
          </p:cNvSpPr>
          <p:nvPr>
            <p:ph type="sldImg"/>
          </p:nvPr>
        </p:nvSpPr>
        <p:spPr>
          <a:ln/>
        </p:spPr>
      </p:sp>
      <p:sp>
        <p:nvSpPr>
          <p:cNvPr id="11776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Times New Roman"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4" name="Group 2"/>
          <p:cNvGrpSpPr>
            <a:grpSpLocks/>
          </p:cNvGrpSpPr>
          <p:nvPr/>
        </p:nvGrpSpPr>
        <p:grpSpPr bwMode="auto">
          <a:xfrm>
            <a:off x="-3175" y="0"/>
            <a:ext cx="9147175" cy="6867525"/>
            <a:chOff x="-2" y="0"/>
            <a:chExt cx="5762" cy="4326"/>
          </a:xfrm>
        </p:grpSpPr>
        <p:grpSp>
          <p:nvGrpSpPr>
            <p:cNvPr id="5" name="Group 3"/>
            <p:cNvGrpSpPr>
              <a:grpSpLocks/>
            </p:cNvGrpSpPr>
            <p:nvPr userDrawn="1"/>
          </p:nvGrpSpPr>
          <p:grpSpPr bwMode="auto">
            <a:xfrm>
              <a:off x="-2" y="0"/>
              <a:ext cx="5712" cy="4326"/>
              <a:chOff x="-2" y="0"/>
              <a:chExt cx="5712" cy="4326"/>
            </a:xfrm>
          </p:grpSpPr>
          <p:sp>
            <p:nvSpPr>
              <p:cNvPr id="8" name="Rectangle 4"/>
              <p:cNvSpPr>
                <a:spLocks noChangeArrowheads="1"/>
              </p:cNvSpPr>
              <p:nvPr/>
            </p:nvSpPr>
            <p:spPr bwMode="auto">
              <a:xfrm>
                <a:off x="-2" y="0"/>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9" name="Rectangle 5"/>
              <p:cNvSpPr>
                <a:spLocks noChangeArrowheads="1"/>
              </p:cNvSpPr>
              <p:nvPr/>
            </p:nvSpPr>
            <p:spPr bwMode="auto">
              <a:xfrm>
                <a:off x="9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 name="Rectangle 6"/>
              <p:cNvSpPr>
                <a:spLocks noChangeArrowheads="1"/>
              </p:cNvSpPr>
              <p:nvPr/>
            </p:nvSpPr>
            <p:spPr bwMode="auto">
              <a:xfrm>
                <a:off x="19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1" name="Rectangle 7"/>
              <p:cNvSpPr>
                <a:spLocks noChangeArrowheads="1"/>
              </p:cNvSpPr>
              <p:nvPr/>
            </p:nvSpPr>
            <p:spPr bwMode="auto">
              <a:xfrm>
                <a:off x="28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2" name="Rectangle 8"/>
              <p:cNvSpPr>
                <a:spLocks noChangeArrowheads="1"/>
              </p:cNvSpPr>
              <p:nvPr/>
            </p:nvSpPr>
            <p:spPr bwMode="auto">
              <a:xfrm>
                <a:off x="38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3" name="Rectangle 9"/>
              <p:cNvSpPr>
                <a:spLocks noChangeArrowheads="1"/>
              </p:cNvSpPr>
              <p:nvPr/>
            </p:nvSpPr>
            <p:spPr bwMode="auto">
              <a:xfrm>
                <a:off x="47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4" name="Rectangle 10"/>
              <p:cNvSpPr>
                <a:spLocks noChangeArrowheads="1"/>
              </p:cNvSpPr>
              <p:nvPr/>
            </p:nvSpPr>
            <p:spPr bwMode="auto">
              <a:xfrm>
                <a:off x="57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5" name="Rectangle 11"/>
              <p:cNvSpPr>
                <a:spLocks noChangeArrowheads="1"/>
              </p:cNvSpPr>
              <p:nvPr/>
            </p:nvSpPr>
            <p:spPr bwMode="auto">
              <a:xfrm>
                <a:off x="67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6" name="Rectangle 12"/>
              <p:cNvSpPr>
                <a:spLocks noChangeArrowheads="1"/>
              </p:cNvSpPr>
              <p:nvPr/>
            </p:nvSpPr>
            <p:spPr bwMode="auto">
              <a:xfrm>
                <a:off x="76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7" name="Rectangle 13"/>
              <p:cNvSpPr>
                <a:spLocks noChangeArrowheads="1"/>
              </p:cNvSpPr>
              <p:nvPr/>
            </p:nvSpPr>
            <p:spPr bwMode="auto">
              <a:xfrm>
                <a:off x="86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8" name="Rectangle 14"/>
              <p:cNvSpPr>
                <a:spLocks noChangeArrowheads="1"/>
              </p:cNvSpPr>
              <p:nvPr/>
            </p:nvSpPr>
            <p:spPr bwMode="auto">
              <a:xfrm>
                <a:off x="95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9" name="Rectangle 15"/>
              <p:cNvSpPr>
                <a:spLocks noChangeArrowheads="1"/>
              </p:cNvSpPr>
              <p:nvPr/>
            </p:nvSpPr>
            <p:spPr bwMode="auto">
              <a:xfrm>
                <a:off x="105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20" name="Rectangle 16"/>
              <p:cNvSpPr>
                <a:spLocks noChangeArrowheads="1"/>
              </p:cNvSpPr>
              <p:nvPr/>
            </p:nvSpPr>
            <p:spPr bwMode="auto">
              <a:xfrm>
                <a:off x="115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21" name="Rectangle 17"/>
              <p:cNvSpPr>
                <a:spLocks noChangeArrowheads="1"/>
              </p:cNvSpPr>
              <p:nvPr/>
            </p:nvSpPr>
            <p:spPr bwMode="auto">
              <a:xfrm>
                <a:off x="124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22" name="Rectangle 18"/>
              <p:cNvSpPr>
                <a:spLocks noChangeArrowheads="1"/>
              </p:cNvSpPr>
              <p:nvPr/>
            </p:nvSpPr>
            <p:spPr bwMode="auto">
              <a:xfrm>
                <a:off x="134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23" name="Rectangle 19"/>
              <p:cNvSpPr>
                <a:spLocks noChangeArrowheads="1"/>
              </p:cNvSpPr>
              <p:nvPr/>
            </p:nvSpPr>
            <p:spPr bwMode="auto">
              <a:xfrm>
                <a:off x="143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24" name="Rectangle 20"/>
              <p:cNvSpPr>
                <a:spLocks noChangeArrowheads="1"/>
              </p:cNvSpPr>
              <p:nvPr/>
            </p:nvSpPr>
            <p:spPr bwMode="auto">
              <a:xfrm>
                <a:off x="153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25" name="Rectangle 21"/>
              <p:cNvSpPr>
                <a:spLocks noChangeArrowheads="1"/>
              </p:cNvSpPr>
              <p:nvPr/>
            </p:nvSpPr>
            <p:spPr bwMode="auto">
              <a:xfrm>
                <a:off x="163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26" name="Rectangle 22"/>
              <p:cNvSpPr>
                <a:spLocks noChangeArrowheads="1"/>
              </p:cNvSpPr>
              <p:nvPr/>
            </p:nvSpPr>
            <p:spPr bwMode="auto">
              <a:xfrm>
                <a:off x="172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27" name="Rectangle 23"/>
              <p:cNvSpPr>
                <a:spLocks noChangeArrowheads="1"/>
              </p:cNvSpPr>
              <p:nvPr/>
            </p:nvSpPr>
            <p:spPr bwMode="auto">
              <a:xfrm>
                <a:off x="182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28" name="Rectangle 24"/>
              <p:cNvSpPr>
                <a:spLocks noChangeArrowheads="1"/>
              </p:cNvSpPr>
              <p:nvPr/>
            </p:nvSpPr>
            <p:spPr bwMode="auto">
              <a:xfrm>
                <a:off x="191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29" name="Rectangle 25"/>
              <p:cNvSpPr>
                <a:spLocks noChangeArrowheads="1"/>
              </p:cNvSpPr>
              <p:nvPr/>
            </p:nvSpPr>
            <p:spPr bwMode="auto">
              <a:xfrm>
                <a:off x="201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30" name="Rectangle 26"/>
              <p:cNvSpPr>
                <a:spLocks noChangeArrowheads="1"/>
              </p:cNvSpPr>
              <p:nvPr/>
            </p:nvSpPr>
            <p:spPr bwMode="auto">
              <a:xfrm>
                <a:off x="211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31" name="Rectangle 27"/>
              <p:cNvSpPr>
                <a:spLocks noChangeArrowheads="1"/>
              </p:cNvSpPr>
              <p:nvPr/>
            </p:nvSpPr>
            <p:spPr bwMode="auto">
              <a:xfrm>
                <a:off x="220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32" name="Rectangle 28"/>
              <p:cNvSpPr>
                <a:spLocks noChangeArrowheads="1"/>
              </p:cNvSpPr>
              <p:nvPr/>
            </p:nvSpPr>
            <p:spPr bwMode="auto">
              <a:xfrm>
                <a:off x="230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33" name="Rectangle 29"/>
              <p:cNvSpPr>
                <a:spLocks noChangeArrowheads="1"/>
              </p:cNvSpPr>
              <p:nvPr/>
            </p:nvSpPr>
            <p:spPr bwMode="auto">
              <a:xfrm>
                <a:off x="239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34" name="Rectangle 30"/>
              <p:cNvSpPr>
                <a:spLocks noChangeArrowheads="1"/>
              </p:cNvSpPr>
              <p:nvPr/>
            </p:nvSpPr>
            <p:spPr bwMode="auto">
              <a:xfrm>
                <a:off x="249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35" name="Rectangle 31"/>
              <p:cNvSpPr>
                <a:spLocks noChangeArrowheads="1"/>
              </p:cNvSpPr>
              <p:nvPr/>
            </p:nvSpPr>
            <p:spPr bwMode="auto">
              <a:xfrm>
                <a:off x="259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36" name="Rectangle 32"/>
              <p:cNvSpPr>
                <a:spLocks noChangeArrowheads="1"/>
              </p:cNvSpPr>
              <p:nvPr/>
            </p:nvSpPr>
            <p:spPr bwMode="auto">
              <a:xfrm>
                <a:off x="268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37" name="Rectangle 33"/>
              <p:cNvSpPr>
                <a:spLocks noChangeArrowheads="1"/>
              </p:cNvSpPr>
              <p:nvPr/>
            </p:nvSpPr>
            <p:spPr bwMode="auto">
              <a:xfrm>
                <a:off x="278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38" name="Rectangle 34"/>
              <p:cNvSpPr>
                <a:spLocks noChangeArrowheads="1"/>
              </p:cNvSpPr>
              <p:nvPr/>
            </p:nvSpPr>
            <p:spPr bwMode="auto">
              <a:xfrm>
                <a:off x="287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39" name="Rectangle 35"/>
              <p:cNvSpPr>
                <a:spLocks noChangeArrowheads="1"/>
              </p:cNvSpPr>
              <p:nvPr/>
            </p:nvSpPr>
            <p:spPr bwMode="auto">
              <a:xfrm>
                <a:off x="297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40" name="Rectangle 36"/>
              <p:cNvSpPr>
                <a:spLocks noChangeArrowheads="1"/>
              </p:cNvSpPr>
              <p:nvPr/>
            </p:nvSpPr>
            <p:spPr bwMode="auto">
              <a:xfrm>
                <a:off x="307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41" name="Rectangle 37"/>
              <p:cNvSpPr>
                <a:spLocks noChangeArrowheads="1"/>
              </p:cNvSpPr>
              <p:nvPr/>
            </p:nvSpPr>
            <p:spPr bwMode="auto">
              <a:xfrm>
                <a:off x="316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42" name="Rectangle 38"/>
              <p:cNvSpPr>
                <a:spLocks noChangeArrowheads="1"/>
              </p:cNvSpPr>
              <p:nvPr/>
            </p:nvSpPr>
            <p:spPr bwMode="auto">
              <a:xfrm>
                <a:off x="326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43" name="Rectangle 39"/>
              <p:cNvSpPr>
                <a:spLocks noChangeArrowheads="1"/>
              </p:cNvSpPr>
              <p:nvPr/>
            </p:nvSpPr>
            <p:spPr bwMode="auto">
              <a:xfrm>
                <a:off x="335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44" name="Rectangle 40"/>
              <p:cNvSpPr>
                <a:spLocks noChangeArrowheads="1"/>
              </p:cNvSpPr>
              <p:nvPr/>
            </p:nvSpPr>
            <p:spPr bwMode="auto">
              <a:xfrm>
                <a:off x="345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45" name="Rectangle 41"/>
              <p:cNvSpPr>
                <a:spLocks noChangeArrowheads="1"/>
              </p:cNvSpPr>
              <p:nvPr/>
            </p:nvSpPr>
            <p:spPr bwMode="auto">
              <a:xfrm>
                <a:off x="355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46" name="Rectangle 42"/>
              <p:cNvSpPr>
                <a:spLocks noChangeArrowheads="1"/>
              </p:cNvSpPr>
              <p:nvPr/>
            </p:nvSpPr>
            <p:spPr bwMode="auto">
              <a:xfrm>
                <a:off x="364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47" name="Rectangle 43"/>
              <p:cNvSpPr>
                <a:spLocks noChangeArrowheads="1"/>
              </p:cNvSpPr>
              <p:nvPr/>
            </p:nvSpPr>
            <p:spPr bwMode="auto">
              <a:xfrm>
                <a:off x="374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48" name="Rectangle 44"/>
              <p:cNvSpPr>
                <a:spLocks noChangeArrowheads="1"/>
              </p:cNvSpPr>
              <p:nvPr/>
            </p:nvSpPr>
            <p:spPr bwMode="auto">
              <a:xfrm>
                <a:off x="383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49" name="Rectangle 45"/>
              <p:cNvSpPr>
                <a:spLocks noChangeArrowheads="1"/>
              </p:cNvSpPr>
              <p:nvPr/>
            </p:nvSpPr>
            <p:spPr bwMode="auto">
              <a:xfrm>
                <a:off x="393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50" name="Rectangle 46"/>
              <p:cNvSpPr>
                <a:spLocks noChangeArrowheads="1"/>
              </p:cNvSpPr>
              <p:nvPr/>
            </p:nvSpPr>
            <p:spPr bwMode="auto">
              <a:xfrm>
                <a:off x="403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51" name="Rectangle 47"/>
              <p:cNvSpPr>
                <a:spLocks noChangeArrowheads="1"/>
              </p:cNvSpPr>
              <p:nvPr/>
            </p:nvSpPr>
            <p:spPr bwMode="auto">
              <a:xfrm>
                <a:off x="412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52" name="Rectangle 48"/>
              <p:cNvSpPr>
                <a:spLocks noChangeArrowheads="1"/>
              </p:cNvSpPr>
              <p:nvPr/>
            </p:nvSpPr>
            <p:spPr bwMode="auto">
              <a:xfrm>
                <a:off x="422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53" name="Rectangle 49"/>
              <p:cNvSpPr>
                <a:spLocks noChangeArrowheads="1"/>
              </p:cNvSpPr>
              <p:nvPr/>
            </p:nvSpPr>
            <p:spPr bwMode="auto">
              <a:xfrm>
                <a:off x="431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54" name="Rectangle 50"/>
              <p:cNvSpPr>
                <a:spLocks noChangeArrowheads="1"/>
              </p:cNvSpPr>
              <p:nvPr/>
            </p:nvSpPr>
            <p:spPr bwMode="auto">
              <a:xfrm>
                <a:off x="441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55" name="Rectangle 51"/>
              <p:cNvSpPr>
                <a:spLocks noChangeArrowheads="1"/>
              </p:cNvSpPr>
              <p:nvPr/>
            </p:nvSpPr>
            <p:spPr bwMode="auto">
              <a:xfrm>
                <a:off x="451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56" name="Rectangle 52"/>
              <p:cNvSpPr>
                <a:spLocks noChangeArrowheads="1"/>
              </p:cNvSpPr>
              <p:nvPr/>
            </p:nvSpPr>
            <p:spPr bwMode="auto">
              <a:xfrm>
                <a:off x="460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57" name="Rectangle 53"/>
              <p:cNvSpPr>
                <a:spLocks noChangeArrowheads="1"/>
              </p:cNvSpPr>
              <p:nvPr/>
            </p:nvSpPr>
            <p:spPr bwMode="auto">
              <a:xfrm>
                <a:off x="470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58" name="Rectangle 54"/>
              <p:cNvSpPr>
                <a:spLocks noChangeArrowheads="1"/>
              </p:cNvSpPr>
              <p:nvPr/>
            </p:nvSpPr>
            <p:spPr bwMode="auto">
              <a:xfrm>
                <a:off x="479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59" name="Rectangle 55"/>
              <p:cNvSpPr>
                <a:spLocks noChangeArrowheads="1"/>
              </p:cNvSpPr>
              <p:nvPr/>
            </p:nvSpPr>
            <p:spPr bwMode="auto">
              <a:xfrm>
                <a:off x="489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60" name="Rectangle 56"/>
              <p:cNvSpPr>
                <a:spLocks noChangeArrowheads="1"/>
              </p:cNvSpPr>
              <p:nvPr/>
            </p:nvSpPr>
            <p:spPr bwMode="auto">
              <a:xfrm>
                <a:off x="499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61" name="Rectangle 57"/>
              <p:cNvSpPr>
                <a:spLocks noChangeArrowheads="1"/>
              </p:cNvSpPr>
              <p:nvPr/>
            </p:nvSpPr>
            <p:spPr bwMode="auto">
              <a:xfrm>
                <a:off x="508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62" name="Rectangle 58"/>
              <p:cNvSpPr>
                <a:spLocks noChangeArrowheads="1"/>
              </p:cNvSpPr>
              <p:nvPr/>
            </p:nvSpPr>
            <p:spPr bwMode="auto">
              <a:xfrm>
                <a:off x="518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63" name="Rectangle 59"/>
              <p:cNvSpPr>
                <a:spLocks noChangeArrowheads="1"/>
              </p:cNvSpPr>
              <p:nvPr/>
            </p:nvSpPr>
            <p:spPr bwMode="auto">
              <a:xfrm>
                <a:off x="527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64" name="Rectangle 60"/>
              <p:cNvSpPr>
                <a:spLocks noChangeArrowheads="1"/>
              </p:cNvSpPr>
              <p:nvPr/>
            </p:nvSpPr>
            <p:spPr bwMode="auto">
              <a:xfrm>
                <a:off x="537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65" name="Rectangle 61"/>
              <p:cNvSpPr>
                <a:spLocks noChangeArrowheads="1"/>
              </p:cNvSpPr>
              <p:nvPr/>
            </p:nvSpPr>
            <p:spPr bwMode="auto">
              <a:xfrm>
                <a:off x="547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66" name="Rectangle 62"/>
              <p:cNvSpPr>
                <a:spLocks noChangeArrowheads="1"/>
              </p:cNvSpPr>
              <p:nvPr/>
            </p:nvSpPr>
            <p:spPr bwMode="auto">
              <a:xfrm>
                <a:off x="556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67" name="Rectangle 63"/>
              <p:cNvSpPr>
                <a:spLocks noChangeArrowheads="1"/>
              </p:cNvSpPr>
              <p:nvPr/>
            </p:nvSpPr>
            <p:spPr bwMode="auto">
              <a:xfrm>
                <a:off x="566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grpSp>
        <p:sp>
          <p:nvSpPr>
            <p:cNvPr id="6" name="Rectangle 64"/>
            <p:cNvSpPr>
              <a:spLocks noChangeArrowheads="1"/>
            </p:cNvSpPr>
            <p:nvPr userDrawn="1"/>
          </p:nvSpPr>
          <p:spPr bwMode="auto">
            <a:xfrm>
              <a:off x="429" y="0"/>
              <a:ext cx="5331" cy="4320"/>
            </a:xfrm>
            <a:prstGeom prst="rect">
              <a:avLst/>
            </a:prstGeom>
            <a:solidFill>
              <a:schemeClr val="accent1">
                <a:alpha val="50195"/>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7" name="Rectangle 65"/>
            <p:cNvSpPr>
              <a:spLocks noChangeArrowheads="1"/>
            </p:cNvSpPr>
            <p:nvPr userDrawn="1"/>
          </p:nvSpPr>
          <p:spPr bwMode="auto">
            <a:xfrm>
              <a:off x="0" y="0"/>
              <a:ext cx="5760" cy="321"/>
            </a:xfrm>
            <a:prstGeom prst="rect">
              <a:avLst/>
            </a:prstGeom>
            <a:solidFill>
              <a:schemeClr val="hlink">
                <a:alpha val="50195"/>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grpSp>
      <p:sp>
        <p:nvSpPr>
          <p:cNvPr id="68" name="Rectangle 66"/>
          <p:cNvSpPr>
            <a:spLocks noChangeArrowheads="1"/>
          </p:cNvSpPr>
          <p:nvPr/>
        </p:nvSpPr>
        <p:spPr bwMode="auto">
          <a:xfrm>
            <a:off x="3505200" y="2590800"/>
            <a:ext cx="4892675" cy="76200"/>
          </a:xfrm>
          <a:prstGeom prst="rect">
            <a:avLst/>
          </a:prstGeom>
          <a:solidFill>
            <a:schemeClr val="hlink">
              <a:alpha val="50195"/>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algn="ctr" eaLnBrk="1" hangingPunct="1">
              <a:defRPr/>
            </a:pPr>
            <a:endParaRPr kumimoji="1" lang="en-US" altLang="en-US"/>
          </a:p>
        </p:txBody>
      </p:sp>
      <p:sp>
        <p:nvSpPr>
          <p:cNvPr id="4163" name="Rectangle 67"/>
          <p:cNvSpPr>
            <a:spLocks noGrp="1" noChangeArrowheads="1"/>
          </p:cNvSpPr>
          <p:nvPr>
            <p:ph type="ctrTitle" sz="quarter"/>
          </p:nvPr>
        </p:nvSpPr>
        <p:spPr>
          <a:xfrm>
            <a:off x="779463" y="1096963"/>
            <a:ext cx="7678737" cy="1431925"/>
          </a:xfrm>
        </p:spPr>
        <p:txBody>
          <a:bodyPr/>
          <a:lstStyle>
            <a:lvl1pPr algn="r">
              <a:defRPr/>
            </a:lvl1pPr>
          </a:lstStyle>
          <a:p>
            <a:r>
              <a:rPr lang="en-US"/>
              <a:t>Click to edit Master title style</a:t>
            </a:r>
          </a:p>
        </p:txBody>
      </p:sp>
      <p:sp>
        <p:nvSpPr>
          <p:cNvPr id="4164" name="Rectangle 68"/>
          <p:cNvSpPr>
            <a:spLocks noGrp="1" noChangeArrowheads="1"/>
          </p:cNvSpPr>
          <p:nvPr>
            <p:ph type="subTitle" sz="quarter" idx="1"/>
          </p:nvPr>
        </p:nvSpPr>
        <p:spPr>
          <a:xfrm>
            <a:off x="4021138" y="2860675"/>
            <a:ext cx="4437062" cy="3114675"/>
          </a:xfrm>
        </p:spPr>
        <p:txBody>
          <a:bodyPr/>
          <a:lstStyle>
            <a:lvl1pPr marL="0" indent="0">
              <a:buFont typeface="Wingdings" pitchFamily="2" charset="2"/>
              <a:buNone/>
              <a:defRPr/>
            </a:lvl1pPr>
          </a:lstStyle>
          <a:p>
            <a:r>
              <a:rPr lang="en-US"/>
              <a:t>Click to edit Master subtitle style</a:t>
            </a:r>
          </a:p>
        </p:txBody>
      </p:sp>
      <p:sp>
        <p:nvSpPr>
          <p:cNvPr id="69" name="Rectangle 69"/>
          <p:cNvSpPr>
            <a:spLocks noGrp="1" noChangeArrowheads="1"/>
          </p:cNvSpPr>
          <p:nvPr>
            <p:ph type="dt" sz="quarter" idx="10"/>
          </p:nvPr>
        </p:nvSpPr>
        <p:spPr>
          <a:xfrm>
            <a:off x="685800" y="6248400"/>
            <a:ext cx="1905000" cy="457200"/>
          </a:xfrm>
        </p:spPr>
        <p:txBody>
          <a:bodyPr/>
          <a:lstStyle>
            <a:lvl1pPr>
              <a:defRPr/>
            </a:lvl1pPr>
          </a:lstStyle>
          <a:p>
            <a:pPr>
              <a:defRPr/>
            </a:pPr>
            <a:endParaRPr lang="en-US"/>
          </a:p>
        </p:txBody>
      </p:sp>
      <p:sp>
        <p:nvSpPr>
          <p:cNvPr id="70" name="Rectangle 70"/>
          <p:cNvSpPr>
            <a:spLocks noGrp="1" noChangeArrowheads="1"/>
          </p:cNvSpPr>
          <p:nvPr>
            <p:ph type="ftr" sz="quarter" idx="11"/>
          </p:nvPr>
        </p:nvSpPr>
        <p:spPr>
          <a:xfrm>
            <a:off x="3124200" y="6248400"/>
            <a:ext cx="2895600" cy="457200"/>
          </a:xfrm>
        </p:spPr>
        <p:txBody>
          <a:bodyPr/>
          <a:lstStyle>
            <a:lvl1pPr>
              <a:defRPr/>
            </a:lvl1pPr>
          </a:lstStyle>
          <a:p>
            <a:pPr>
              <a:defRPr/>
            </a:pPr>
            <a:r>
              <a:rPr lang="en-US"/>
              <a:t>©2016 Midwest Chemical Safety</a:t>
            </a:r>
          </a:p>
        </p:txBody>
      </p:sp>
      <p:sp>
        <p:nvSpPr>
          <p:cNvPr id="71" name="Rectangle 71"/>
          <p:cNvSpPr>
            <a:spLocks noGrp="1" noChangeArrowheads="1"/>
          </p:cNvSpPr>
          <p:nvPr>
            <p:ph type="sldNum" sz="quarter" idx="12"/>
          </p:nvPr>
        </p:nvSpPr>
        <p:spPr>
          <a:xfrm>
            <a:off x="6553200" y="6248400"/>
            <a:ext cx="1905000" cy="457200"/>
          </a:xfrm>
        </p:spPr>
        <p:txBody>
          <a:bodyPr/>
          <a:lstStyle>
            <a:lvl1pPr>
              <a:defRPr/>
            </a:lvl1pPr>
          </a:lstStyle>
          <a:p>
            <a:pPr>
              <a:defRPr/>
            </a:pPr>
            <a:fld id="{85B6E706-F628-47C9-AB2F-802F6C3EE9FF}" type="slidenum">
              <a:rPr lang="en-US"/>
              <a:pPr>
                <a:defRPr/>
              </a:pPr>
              <a:t>‹#›</a:t>
            </a:fld>
            <a:endParaRPr lang="en-US"/>
          </a:p>
        </p:txBody>
      </p:sp>
    </p:spTree>
    <p:extLst>
      <p:ext uri="{BB962C8B-B14F-4D97-AF65-F5344CB8AC3E}">
        <p14:creationId xmlns:p14="http://schemas.microsoft.com/office/powerpoint/2010/main" val="34532677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7"/>
          <p:cNvSpPr>
            <a:spLocks noGrp="1" noChangeArrowheads="1"/>
          </p:cNvSpPr>
          <p:nvPr>
            <p:ph type="dt" sz="half" idx="10"/>
          </p:nvPr>
        </p:nvSpPr>
        <p:spPr>
          <a:ln/>
        </p:spPr>
        <p:txBody>
          <a:bodyPr/>
          <a:lstStyle>
            <a:lvl1pPr>
              <a:defRPr/>
            </a:lvl1pPr>
          </a:lstStyle>
          <a:p>
            <a:pPr>
              <a:defRPr/>
            </a:pPr>
            <a:endParaRPr lang="en-US"/>
          </a:p>
        </p:txBody>
      </p:sp>
      <p:sp>
        <p:nvSpPr>
          <p:cNvPr id="5" name="Rectangle 68"/>
          <p:cNvSpPr>
            <a:spLocks noGrp="1" noChangeArrowheads="1"/>
          </p:cNvSpPr>
          <p:nvPr>
            <p:ph type="ftr" sz="quarter" idx="11"/>
          </p:nvPr>
        </p:nvSpPr>
        <p:spPr>
          <a:ln/>
        </p:spPr>
        <p:txBody>
          <a:bodyPr/>
          <a:lstStyle>
            <a:lvl1pPr>
              <a:defRPr/>
            </a:lvl1pPr>
          </a:lstStyle>
          <a:p>
            <a:pPr>
              <a:defRPr/>
            </a:pPr>
            <a:r>
              <a:rPr lang="en-US"/>
              <a:t>©2016 Midwest Chemical Safety</a:t>
            </a:r>
          </a:p>
        </p:txBody>
      </p:sp>
      <p:sp>
        <p:nvSpPr>
          <p:cNvPr id="6" name="Rectangle 69"/>
          <p:cNvSpPr>
            <a:spLocks noGrp="1" noChangeArrowheads="1"/>
          </p:cNvSpPr>
          <p:nvPr>
            <p:ph type="sldNum" sz="quarter" idx="12"/>
          </p:nvPr>
        </p:nvSpPr>
        <p:spPr>
          <a:ln/>
        </p:spPr>
        <p:txBody>
          <a:bodyPr/>
          <a:lstStyle>
            <a:lvl1pPr>
              <a:defRPr/>
            </a:lvl1pPr>
          </a:lstStyle>
          <a:p>
            <a:pPr>
              <a:defRPr/>
            </a:pPr>
            <a:fld id="{00D98D3C-C67C-4C52-9B90-30BCB25B6548}" type="slidenum">
              <a:rPr lang="en-US"/>
              <a:pPr>
                <a:defRPr/>
              </a:pPr>
              <a:t>‹#›</a:t>
            </a:fld>
            <a:endParaRPr lang="en-US"/>
          </a:p>
        </p:txBody>
      </p:sp>
    </p:spTree>
    <p:extLst>
      <p:ext uri="{BB962C8B-B14F-4D97-AF65-F5344CB8AC3E}">
        <p14:creationId xmlns:p14="http://schemas.microsoft.com/office/powerpoint/2010/main" val="3543733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94525" y="192088"/>
            <a:ext cx="2039938" cy="5903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71538" y="192088"/>
            <a:ext cx="5970587" cy="5903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7"/>
          <p:cNvSpPr>
            <a:spLocks noGrp="1" noChangeArrowheads="1"/>
          </p:cNvSpPr>
          <p:nvPr>
            <p:ph type="dt" sz="half" idx="10"/>
          </p:nvPr>
        </p:nvSpPr>
        <p:spPr>
          <a:ln/>
        </p:spPr>
        <p:txBody>
          <a:bodyPr/>
          <a:lstStyle>
            <a:lvl1pPr>
              <a:defRPr/>
            </a:lvl1pPr>
          </a:lstStyle>
          <a:p>
            <a:pPr>
              <a:defRPr/>
            </a:pPr>
            <a:endParaRPr lang="en-US"/>
          </a:p>
        </p:txBody>
      </p:sp>
      <p:sp>
        <p:nvSpPr>
          <p:cNvPr id="5" name="Rectangle 68"/>
          <p:cNvSpPr>
            <a:spLocks noGrp="1" noChangeArrowheads="1"/>
          </p:cNvSpPr>
          <p:nvPr>
            <p:ph type="ftr" sz="quarter" idx="11"/>
          </p:nvPr>
        </p:nvSpPr>
        <p:spPr>
          <a:ln/>
        </p:spPr>
        <p:txBody>
          <a:bodyPr/>
          <a:lstStyle>
            <a:lvl1pPr>
              <a:defRPr/>
            </a:lvl1pPr>
          </a:lstStyle>
          <a:p>
            <a:pPr>
              <a:defRPr/>
            </a:pPr>
            <a:r>
              <a:rPr lang="en-US"/>
              <a:t>©2016 Midwest Chemical Safety</a:t>
            </a:r>
          </a:p>
        </p:txBody>
      </p:sp>
      <p:sp>
        <p:nvSpPr>
          <p:cNvPr id="6" name="Rectangle 69"/>
          <p:cNvSpPr>
            <a:spLocks noGrp="1" noChangeArrowheads="1"/>
          </p:cNvSpPr>
          <p:nvPr>
            <p:ph type="sldNum" sz="quarter" idx="12"/>
          </p:nvPr>
        </p:nvSpPr>
        <p:spPr>
          <a:ln/>
        </p:spPr>
        <p:txBody>
          <a:bodyPr/>
          <a:lstStyle>
            <a:lvl1pPr>
              <a:defRPr/>
            </a:lvl1pPr>
          </a:lstStyle>
          <a:p>
            <a:pPr>
              <a:defRPr/>
            </a:pPr>
            <a:fld id="{968E2BDB-CE46-4C08-9049-DA9A770F88EF}" type="slidenum">
              <a:rPr lang="en-US"/>
              <a:pPr>
                <a:defRPr/>
              </a:pPr>
              <a:t>‹#›</a:t>
            </a:fld>
            <a:endParaRPr lang="en-US"/>
          </a:p>
        </p:txBody>
      </p:sp>
    </p:spTree>
    <p:extLst>
      <p:ext uri="{BB962C8B-B14F-4D97-AF65-F5344CB8AC3E}">
        <p14:creationId xmlns:p14="http://schemas.microsoft.com/office/powerpoint/2010/main" val="36837461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67"/>
          <p:cNvSpPr>
            <a:spLocks noGrp="1" noChangeArrowheads="1"/>
          </p:cNvSpPr>
          <p:nvPr>
            <p:ph type="dt" sz="half" idx="10"/>
          </p:nvPr>
        </p:nvSpPr>
        <p:spPr>
          <a:ln/>
        </p:spPr>
        <p:txBody>
          <a:bodyPr/>
          <a:lstStyle>
            <a:lvl1pPr>
              <a:defRPr/>
            </a:lvl1pPr>
          </a:lstStyle>
          <a:p>
            <a:pPr>
              <a:defRPr/>
            </a:pPr>
            <a:endParaRPr lang="en-US"/>
          </a:p>
        </p:txBody>
      </p:sp>
      <p:sp>
        <p:nvSpPr>
          <p:cNvPr id="5" name="Rectangle 68"/>
          <p:cNvSpPr>
            <a:spLocks noGrp="1" noChangeArrowheads="1"/>
          </p:cNvSpPr>
          <p:nvPr>
            <p:ph type="ftr" sz="quarter" idx="11"/>
          </p:nvPr>
        </p:nvSpPr>
        <p:spPr>
          <a:ln/>
        </p:spPr>
        <p:txBody>
          <a:bodyPr/>
          <a:lstStyle>
            <a:lvl1pPr>
              <a:defRPr/>
            </a:lvl1pPr>
          </a:lstStyle>
          <a:p>
            <a:pPr>
              <a:defRPr/>
            </a:pPr>
            <a:r>
              <a:rPr lang="en-US"/>
              <a:t>©2016 Midwest Chemical Safety</a:t>
            </a:r>
          </a:p>
        </p:txBody>
      </p:sp>
      <p:sp>
        <p:nvSpPr>
          <p:cNvPr id="6" name="Rectangle 69"/>
          <p:cNvSpPr>
            <a:spLocks noGrp="1" noChangeArrowheads="1"/>
          </p:cNvSpPr>
          <p:nvPr>
            <p:ph type="sldNum" sz="quarter" idx="12"/>
          </p:nvPr>
        </p:nvSpPr>
        <p:spPr>
          <a:ln/>
        </p:spPr>
        <p:txBody>
          <a:bodyPr/>
          <a:lstStyle>
            <a:lvl1pPr>
              <a:defRPr/>
            </a:lvl1pPr>
          </a:lstStyle>
          <a:p>
            <a:pPr>
              <a:defRPr/>
            </a:pPr>
            <a:fld id="{B906F4A2-6745-4DE5-9ED8-95095AFE2110}" type="slidenum">
              <a:rPr lang="en-US"/>
              <a:pPr>
                <a:defRPr/>
              </a:pPr>
              <a:t>‹#›</a:t>
            </a:fld>
            <a:endParaRPr lang="en-US"/>
          </a:p>
        </p:txBody>
      </p:sp>
    </p:spTree>
    <p:extLst>
      <p:ext uri="{BB962C8B-B14F-4D97-AF65-F5344CB8AC3E}">
        <p14:creationId xmlns:p14="http://schemas.microsoft.com/office/powerpoint/2010/main" val="29280601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67"/>
          <p:cNvSpPr>
            <a:spLocks noGrp="1" noChangeArrowheads="1"/>
          </p:cNvSpPr>
          <p:nvPr>
            <p:ph type="dt" sz="half" idx="10"/>
          </p:nvPr>
        </p:nvSpPr>
        <p:spPr>
          <a:ln/>
        </p:spPr>
        <p:txBody>
          <a:bodyPr/>
          <a:lstStyle>
            <a:lvl1pPr>
              <a:defRPr/>
            </a:lvl1pPr>
          </a:lstStyle>
          <a:p>
            <a:pPr>
              <a:defRPr/>
            </a:pPr>
            <a:endParaRPr lang="en-US"/>
          </a:p>
        </p:txBody>
      </p:sp>
      <p:sp>
        <p:nvSpPr>
          <p:cNvPr id="5" name="Rectangle 68"/>
          <p:cNvSpPr>
            <a:spLocks noGrp="1" noChangeArrowheads="1"/>
          </p:cNvSpPr>
          <p:nvPr>
            <p:ph type="ftr" sz="quarter" idx="11"/>
          </p:nvPr>
        </p:nvSpPr>
        <p:spPr>
          <a:ln/>
        </p:spPr>
        <p:txBody>
          <a:bodyPr/>
          <a:lstStyle>
            <a:lvl1pPr>
              <a:defRPr/>
            </a:lvl1pPr>
          </a:lstStyle>
          <a:p>
            <a:pPr>
              <a:defRPr/>
            </a:pPr>
            <a:r>
              <a:rPr lang="en-US"/>
              <a:t>©2016 Midwest Chemical Safety</a:t>
            </a:r>
          </a:p>
        </p:txBody>
      </p:sp>
      <p:sp>
        <p:nvSpPr>
          <p:cNvPr id="6" name="Rectangle 69"/>
          <p:cNvSpPr>
            <a:spLocks noGrp="1" noChangeArrowheads="1"/>
          </p:cNvSpPr>
          <p:nvPr>
            <p:ph type="sldNum" sz="quarter" idx="12"/>
          </p:nvPr>
        </p:nvSpPr>
        <p:spPr>
          <a:ln/>
        </p:spPr>
        <p:txBody>
          <a:bodyPr/>
          <a:lstStyle>
            <a:lvl1pPr>
              <a:defRPr/>
            </a:lvl1pPr>
          </a:lstStyle>
          <a:p>
            <a:pPr>
              <a:defRPr/>
            </a:pPr>
            <a:fld id="{814C2783-7FD6-4191-BACC-228D324D65E0}" type="slidenum">
              <a:rPr lang="en-US"/>
              <a:pPr>
                <a:defRPr/>
              </a:pPr>
              <a:t>‹#›</a:t>
            </a:fld>
            <a:endParaRPr lang="en-US"/>
          </a:p>
        </p:txBody>
      </p:sp>
    </p:spTree>
    <p:extLst>
      <p:ext uri="{BB962C8B-B14F-4D97-AF65-F5344CB8AC3E}">
        <p14:creationId xmlns:p14="http://schemas.microsoft.com/office/powerpoint/2010/main" val="24406154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12813" y="1905000"/>
            <a:ext cx="3978275" cy="4191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043488" y="1905000"/>
            <a:ext cx="3979862" cy="4191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67"/>
          <p:cNvSpPr>
            <a:spLocks noGrp="1" noChangeArrowheads="1"/>
          </p:cNvSpPr>
          <p:nvPr>
            <p:ph type="dt" sz="half" idx="10"/>
          </p:nvPr>
        </p:nvSpPr>
        <p:spPr>
          <a:ln/>
        </p:spPr>
        <p:txBody>
          <a:bodyPr/>
          <a:lstStyle>
            <a:lvl1pPr>
              <a:defRPr/>
            </a:lvl1pPr>
          </a:lstStyle>
          <a:p>
            <a:pPr>
              <a:defRPr/>
            </a:pPr>
            <a:endParaRPr lang="en-US"/>
          </a:p>
        </p:txBody>
      </p:sp>
      <p:sp>
        <p:nvSpPr>
          <p:cNvPr id="6" name="Rectangle 68"/>
          <p:cNvSpPr>
            <a:spLocks noGrp="1" noChangeArrowheads="1"/>
          </p:cNvSpPr>
          <p:nvPr>
            <p:ph type="ftr" sz="quarter" idx="11"/>
          </p:nvPr>
        </p:nvSpPr>
        <p:spPr>
          <a:ln/>
        </p:spPr>
        <p:txBody>
          <a:bodyPr/>
          <a:lstStyle>
            <a:lvl1pPr>
              <a:defRPr/>
            </a:lvl1pPr>
          </a:lstStyle>
          <a:p>
            <a:pPr>
              <a:defRPr/>
            </a:pPr>
            <a:r>
              <a:rPr lang="en-US"/>
              <a:t>©2016 Midwest Chemical Safety</a:t>
            </a:r>
          </a:p>
        </p:txBody>
      </p:sp>
      <p:sp>
        <p:nvSpPr>
          <p:cNvPr id="7" name="Rectangle 69"/>
          <p:cNvSpPr>
            <a:spLocks noGrp="1" noChangeArrowheads="1"/>
          </p:cNvSpPr>
          <p:nvPr>
            <p:ph type="sldNum" sz="quarter" idx="12"/>
          </p:nvPr>
        </p:nvSpPr>
        <p:spPr>
          <a:ln/>
        </p:spPr>
        <p:txBody>
          <a:bodyPr/>
          <a:lstStyle>
            <a:lvl1pPr>
              <a:defRPr/>
            </a:lvl1pPr>
          </a:lstStyle>
          <a:p>
            <a:pPr>
              <a:defRPr/>
            </a:pPr>
            <a:fld id="{90B923AC-9707-45AB-A395-C956A26F1141}" type="slidenum">
              <a:rPr lang="en-US"/>
              <a:pPr>
                <a:defRPr/>
              </a:pPr>
              <a:t>‹#›</a:t>
            </a:fld>
            <a:endParaRPr lang="en-US"/>
          </a:p>
        </p:txBody>
      </p:sp>
    </p:spTree>
    <p:extLst>
      <p:ext uri="{BB962C8B-B14F-4D97-AF65-F5344CB8AC3E}">
        <p14:creationId xmlns:p14="http://schemas.microsoft.com/office/powerpoint/2010/main" val="29318515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7"/>
          <p:cNvSpPr>
            <a:spLocks noGrp="1" noChangeArrowheads="1"/>
          </p:cNvSpPr>
          <p:nvPr>
            <p:ph type="dt" sz="half" idx="10"/>
          </p:nvPr>
        </p:nvSpPr>
        <p:spPr>
          <a:ln/>
        </p:spPr>
        <p:txBody>
          <a:bodyPr/>
          <a:lstStyle>
            <a:lvl1pPr>
              <a:defRPr/>
            </a:lvl1pPr>
          </a:lstStyle>
          <a:p>
            <a:pPr>
              <a:defRPr/>
            </a:pPr>
            <a:endParaRPr lang="en-US"/>
          </a:p>
        </p:txBody>
      </p:sp>
      <p:sp>
        <p:nvSpPr>
          <p:cNvPr id="8" name="Rectangle 68"/>
          <p:cNvSpPr>
            <a:spLocks noGrp="1" noChangeArrowheads="1"/>
          </p:cNvSpPr>
          <p:nvPr>
            <p:ph type="ftr" sz="quarter" idx="11"/>
          </p:nvPr>
        </p:nvSpPr>
        <p:spPr>
          <a:ln/>
        </p:spPr>
        <p:txBody>
          <a:bodyPr/>
          <a:lstStyle>
            <a:lvl1pPr>
              <a:defRPr/>
            </a:lvl1pPr>
          </a:lstStyle>
          <a:p>
            <a:pPr>
              <a:defRPr/>
            </a:pPr>
            <a:r>
              <a:rPr lang="en-US"/>
              <a:t>©2016 Midwest Chemical Safety</a:t>
            </a:r>
          </a:p>
        </p:txBody>
      </p:sp>
      <p:sp>
        <p:nvSpPr>
          <p:cNvPr id="9" name="Rectangle 69"/>
          <p:cNvSpPr>
            <a:spLocks noGrp="1" noChangeArrowheads="1"/>
          </p:cNvSpPr>
          <p:nvPr>
            <p:ph type="sldNum" sz="quarter" idx="12"/>
          </p:nvPr>
        </p:nvSpPr>
        <p:spPr>
          <a:ln/>
        </p:spPr>
        <p:txBody>
          <a:bodyPr/>
          <a:lstStyle>
            <a:lvl1pPr>
              <a:defRPr/>
            </a:lvl1pPr>
          </a:lstStyle>
          <a:p>
            <a:pPr>
              <a:defRPr/>
            </a:pPr>
            <a:fld id="{55AB721F-1D79-4725-998E-1A0AF5A6D3D5}" type="slidenum">
              <a:rPr lang="en-US"/>
              <a:pPr>
                <a:defRPr/>
              </a:pPr>
              <a:t>‹#›</a:t>
            </a:fld>
            <a:endParaRPr lang="en-US"/>
          </a:p>
        </p:txBody>
      </p:sp>
    </p:spTree>
    <p:extLst>
      <p:ext uri="{BB962C8B-B14F-4D97-AF65-F5344CB8AC3E}">
        <p14:creationId xmlns:p14="http://schemas.microsoft.com/office/powerpoint/2010/main" val="3881831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67"/>
          <p:cNvSpPr>
            <a:spLocks noGrp="1" noChangeArrowheads="1"/>
          </p:cNvSpPr>
          <p:nvPr>
            <p:ph type="dt" sz="half" idx="10"/>
          </p:nvPr>
        </p:nvSpPr>
        <p:spPr>
          <a:ln/>
        </p:spPr>
        <p:txBody>
          <a:bodyPr/>
          <a:lstStyle>
            <a:lvl1pPr>
              <a:defRPr/>
            </a:lvl1pPr>
          </a:lstStyle>
          <a:p>
            <a:pPr>
              <a:defRPr/>
            </a:pPr>
            <a:endParaRPr lang="en-US"/>
          </a:p>
        </p:txBody>
      </p:sp>
      <p:sp>
        <p:nvSpPr>
          <p:cNvPr id="4" name="Rectangle 68"/>
          <p:cNvSpPr>
            <a:spLocks noGrp="1" noChangeArrowheads="1"/>
          </p:cNvSpPr>
          <p:nvPr>
            <p:ph type="ftr" sz="quarter" idx="11"/>
          </p:nvPr>
        </p:nvSpPr>
        <p:spPr>
          <a:ln/>
        </p:spPr>
        <p:txBody>
          <a:bodyPr/>
          <a:lstStyle>
            <a:lvl1pPr>
              <a:defRPr/>
            </a:lvl1pPr>
          </a:lstStyle>
          <a:p>
            <a:pPr>
              <a:defRPr/>
            </a:pPr>
            <a:r>
              <a:rPr lang="en-US"/>
              <a:t>©2016 Midwest Chemical Safety</a:t>
            </a:r>
          </a:p>
        </p:txBody>
      </p:sp>
      <p:sp>
        <p:nvSpPr>
          <p:cNvPr id="5" name="Rectangle 69"/>
          <p:cNvSpPr>
            <a:spLocks noGrp="1" noChangeArrowheads="1"/>
          </p:cNvSpPr>
          <p:nvPr>
            <p:ph type="sldNum" sz="quarter" idx="12"/>
          </p:nvPr>
        </p:nvSpPr>
        <p:spPr>
          <a:ln/>
        </p:spPr>
        <p:txBody>
          <a:bodyPr/>
          <a:lstStyle>
            <a:lvl1pPr>
              <a:defRPr/>
            </a:lvl1pPr>
          </a:lstStyle>
          <a:p>
            <a:pPr>
              <a:defRPr/>
            </a:pPr>
            <a:fld id="{6FD7BBF5-53AF-4066-8BDE-7256927F9ABD}" type="slidenum">
              <a:rPr lang="en-US"/>
              <a:pPr>
                <a:defRPr/>
              </a:pPr>
              <a:t>‹#›</a:t>
            </a:fld>
            <a:endParaRPr lang="en-US"/>
          </a:p>
        </p:txBody>
      </p:sp>
    </p:spTree>
    <p:extLst>
      <p:ext uri="{BB962C8B-B14F-4D97-AF65-F5344CB8AC3E}">
        <p14:creationId xmlns:p14="http://schemas.microsoft.com/office/powerpoint/2010/main" val="35537291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7"/>
          <p:cNvSpPr>
            <a:spLocks noGrp="1" noChangeArrowheads="1"/>
          </p:cNvSpPr>
          <p:nvPr>
            <p:ph type="dt" sz="half" idx="10"/>
          </p:nvPr>
        </p:nvSpPr>
        <p:spPr>
          <a:ln/>
        </p:spPr>
        <p:txBody>
          <a:bodyPr/>
          <a:lstStyle>
            <a:lvl1pPr>
              <a:defRPr/>
            </a:lvl1pPr>
          </a:lstStyle>
          <a:p>
            <a:pPr>
              <a:defRPr/>
            </a:pPr>
            <a:endParaRPr lang="en-US"/>
          </a:p>
        </p:txBody>
      </p:sp>
      <p:sp>
        <p:nvSpPr>
          <p:cNvPr id="3" name="Rectangle 68"/>
          <p:cNvSpPr>
            <a:spLocks noGrp="1" noChangeArrowheads="1"/>
          </p:cNvSpPr>
          <p:nvPr>
            <p:ph type="ftr" sz="quarter" idx="11"/>
          </p:nvPr>
        </p:nvSpPr>
        <p:spPr>
          <a:ln/>
        </p:spPr>
        <p:txBody>
          <a:bodyPr/>
          <a:lstStyle>
            <a:lvl1pPr>
              <a:defRPr/>
            </a:lvl1pPr>
          </a:lstStyle>
          <a:p>
            <a:pPr>
              <a:defRPr/>
            </a:pPr>
            <a:r>
              <a:rPr lang="en-US"/>
              <a:t>©2016 Midwest Chemical Safety</a:t>
            </a:r>
          </a:p>
        </p:txBody>
      </p:sp>
      <p:sp>
        <p:nvSpPr>
          <p:cNvPr id="4" name="Rectangle 69"/>
          <p:cNvSpPr>
            <a:spLocks noGrp="1" noChangeArrowheads="1"/>
          </p:cNvSpPr>
          <p:nvPr>
            <p:ph type="sldNum" sz="quarter" idx="12"/>
          </p:nvPr>
        </p:nvSpPr>
        <p:spPr>
          <a:ln/>
        </p:spPr>
        <p:txBody>
          <a:bodyPr/>
          <a:lstStyle>
            <a:lvl1pPr>
              <a:defRPr/>
            </a:lvl1pPr>
          </a:lstStyle>
          <a:p>
            <a:pPr>
              <a:defRPr/>
            </a:pPr>
            <a:fld id="{4C8BCFC1-7A55-4443-A680-8E69C77D42DB}" type="slidenum">
              <a:rPr lang="en-US"/>
              <a:pPr>
                <a:defRPr/>
              </a:pPr>
              <a:t>‹#›</a:t>
            </a:fld>
            <a:endParaRPr lang="en-US"/>
          </a:p>
        </p:txBody>
      </p:sp>
    </p:spTree>
    <p:extLst>
      <p:ext uri="{BB962C8B-B14F-4D97-AF65-F5344CB8AC3E}">
        <p14:creationId xmlns:p14="http://schemas.microsoft.com/office/powerpoint/2010/main" val="39346447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67"/>
          <p:cNvSpPr>
            <a:spLocks noGrp="1" noChangeArrowheads="1"/>
          </p:cNvSpPr>
          <p:nvPr>
            <p:ph type="dt" sz="half" idx="10"/>
          </p:nvPr>
        </p:nvSpPr>
        <p:spPr>
          <a:ln/>
        </p:spPr>
        <p:txBody>
          <a:bodyPr/>
          <a:lstStyle>
            <a:lvl1pPr>
              <a:defRPr/>
            </a:lvl1pPr>
          </a:lstStyle>
          <a:p>
            <a:pPr>
              <a:defRPr/>
            </a:pPr>
            <a:endParaRPr lang="en-US"/>
          </a:p>
        </p:txBody>
      </p:sp>
      <p:sp>
        <p:nvSpPr>
          <p:cNvPr id="6" name="Rectangle 68"/>
          <p:cNvSpPr>
            <a:spLocks noGrp="1" noChangeArrowheads="1"/>
          </p:cNvSpPr>
          <p:nvPr>
            <p:ph type="ftr" sz="quarter" idx="11"/>
          </p:nvPr>
        </p:nvSpPr>
        <p:spPr>
          <a:ln/>
        </p:spPr>
        <p:txBody>
          <a:bodyPr/>
          <a:lstStyle>
            <a:lvl1pPr>
              <a:defRPr/>
            </a:lvl1pPr>
          </a:lstStyle>
          <a:p>
            <a:pPr>
              <a:defRPr/>
            </a:pPr>
            <a:r>
              <a:rPr lang="en-US"/>
              <a:t>©2016 Midwest Chemical Safety</a:t>
            </a:r>
          </a:p>
        </p:txBody>
      </p:sp>
      <p:sp>
        <p:nvSpPr>
          <p:cNvPr id="7" name="Rectangle 69"/>
          <p:cNvSpPr>
            <a:spLocks noGrp="1" noChangeArrowheads="1"/>
          </p:cNvSpPr>
          <p:nvPr>
            <p:ph type="sldNum" sz="quarter" idx="12"/>
          </p:nvPr>
        </p:nvSpPr>
        <p:spPr>
          <a:ln/>
        </p:spPr>
        <p:txBody>
          <a:bodyPr/>
          <a:lstStyle>
            <a:lvl1pPr>
              <a:defRPr/>
            </a:lvl1pPr>
          </a:lstStyle>
          <a:p>
            <a:pPr>
              <a:defRPr/>
            </a:pPr>
            <a:fld id="{631699FD-ACA3-40DA-9689-A27DC9C79C49}" type="slidenum">
              <a:rPr lang="en-US"/>
              <a:pPr>
                <a:defRPr/>
              </a:pPr>
              <a:t>‹#›</a:t>
            </a:fld>
            <a:endParaRPr lang="en-US"/>
          </a:p>
        </p:txBody>
      </p:sp>
    </p:spTree>
    <p:extLst>
      <p:ext uri="{BB962C8B-B14F-4D97-AF65-F5344CB8AC3E}">
        <p14:creationId xmlns:p14="http://schemas.microsoft.com/office/powerpoint/2010/main" val="10650891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67"/>
          <p:cNvSpPr>
            <a:spLocks noGrp="1" noChangeArrowheads="1"/>
          </p:cNvSpPr>
          <p:nvPr>
            <p:ph type="dt" sz="half" idx="10"/>
          </p:nvPr>
        </p:nvSpPr>
        <p:spPr>
          <a:ln/>
        </p:spPr>
        <p:txBody>
          <a:bodyPr/>
          <a:lstStyle>
            <a:lvl1pPr>
              <a:defRPr/>
            </a:lvl1pPr>
          </a:lstStyle>
          <a:p>
            <a:pPr>
              <a:defRPr/>
            </a:pPr>
            <a:endParaRPr lang="en-US"/>
          </a:p>
        </p:txBody>
      </p:sp>
      <p:sp>
        <p:nvSpPr>
          <p:cNvPr id="6" name="Rectangle 68"/>
          <p:cNvSpPr>
            <a:spLocks noGrp="1" noChangeArrowheads="1"/>
          </p:cNvSpPr>
          <p:nvPr>
            <p:ph type="ftr" sz="quarter" idx="11"/>
          </p:nvPr>
        </p:nvSpPr>
        <p:spPr>
          <a:ln/>
        </p:spPr>
        <p:txBody>
          <a:bodyPr/>
          <a:lstStyle>
            <a:lvl1pPr>
              <a:defRPr/>
            </a:lvl1pPr>
          </a:lstStyle>
          <a:p>
            <a:pPr>
              <a:defRPr/>
            </a:pPr>
            <a:r>
              <a:rPr lang="en-US"/>
              <a:t>©2016 Midwest Chemical Safety</a:t>
            </a:r>
          </a:p>
        </p:txBody>
      </p:sp>
      <p:sp>
        <p:nvSpPr>
          <p:cNvPr id="7" name="Rectangle 69"/>
          <p:cNvSpPr>
            <a:spLocks noGrp="1" noChangeArrowheads="1"/>
          </p:cNvSpPr>
          <p:nvPr>
            <p:ph type="sldNum" sz="quarter" idx="12"/>
          </p:nvPr>
        </p:nvSpPr>
        <p:spPr>
          <a:ln/>
        </p:spPr>
        <p:txBody>
          <a:bodyPr/>
          <a:lstStyle>
            <a:lvl1pPr>
              <a:defRPr/>
            </a:lvl1pPr>
          </a:lstStyle>
          <a:p>
            <a:pPr>
              <a:defRPr/>
            </a:pPr>
            <a:fld id="{1B0C64F8-C177-49D0-B632-8B3B04194ABD}" type="slidenum">
              <a:rPr lang="en-US"/>
              <a:pPr>
                <a:defRPr/>
              </a:pPr>
              <a:t>‹#›</a:t>
            </a:fld>
            <a:endParaRPr lang="en-US"/>
          </a:p>
        </p:txBody>
      </p:sp>
    </p:spTree>
    <p:extLst>
      <p:ext uri="{BB962C8B-B14F-4D97-AF65-F5344CB8AC3E}">
        <p14:creationId xmlns:p14="http://schemas.microsoft.com/office/powerpoint/2010/main" val="39243141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026" name="Group 2"/>
          <p:cNvGrpSpPr>
            <a:grpSpLocks/>
          </p:cNvGrpSpPr>
          <p:nvPr/>
        </p:nvGrpSpPr>
        <p:grpSpPr bwMode="auto">
          <a:xfrm>
            <a:off x="0" y="0"/>
            <a:ext cx="9147175" cy="6867525"/>
            <a:chOff x="0" y="0"/>
            <a:chExt cx="5762" cy="4326"/>
          </a:xfrm>
        </p:grpSpPr>
        <p:sp>
          <p:nvSpPr>
            <p:cNvPr id="1032" name="Rectangle 3"/>
            <p:cNvSpPr>
              <a:spLocks noChangeArrowheads="1"/>
            </p:cNvSpPr>
            <p:nvPr userDrawn="1"/>
          </p:nvSpPr>
          <p:spPr bwMode="hidden">
            <a:xfrm>
              <a:off x="0" y="0"/>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33" name="Rectangle 4"/>
            <p:cNvSpPr>
              <a:spLocks noChangeArrowheads="1"/>
            </p:cNvSpPr>
            <p:nvPr userDrawn="1"/>
          </p:nvSpPr>
          <p:spPr bwMode="hidden">
            <a:xfrm>
              <a:off x="9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34" name="Rectangle 5"/>
            <p:cNvSpPr>
              <a:spLocks noChangeArrowheads="1"/>
            </p:cNvSpPr>
            <p:nvPr userDrawn="1"/>
          </p:nvSpPr>
          <p:spPr bwMode="hidden">
            <a:xfrm>
              <a:off x="19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35" name="Rectangle 6"/>
            <p:cNvSpPr>
              <a:spLocks noChangeArrowheads="1"/>
            </p:cNvSpPr>
            <p:nvPr userDrawn="1"/>
          </p:nvSpPr>
          <p:spPr bwMode="hidden">
            <a:xfrm>
              <a:off x="28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36" name="Rectangle 7"/>
            <p:cNvSpPr>
              <a:spLocks noChangeArrowheads="1"/>
            </p:cNvSpPr>
            <p:nvPr userDrawn="1"/>
          </p:nvSpPr>
          <p:spPr bwMode="hidden">
            <a:xfrm>
              <a:off x="38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37" name="Rectangle 8"/>
            <p:cNvSpPr>
              <a:spLocks noChangeArrowheads="1"/>
            </p:cNvSpPr>
            <p:nvPr userDrawn="1"/>
          </p:nvSpPr>
          <p:spPr bwMode="hidden">
            <a:xfrm>
              <a:off x="48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38" name="Rectangle 9"/>
            <p:cNvSpPr>
              <a:spLocks noChangeArrowheads="1"/>
            </p:cNvSpPr>
            <p:nvPr userDrawn="1"/>
          </p:nvSpPr>
          <p:spPr bwMode="hidden">
            <a:xfrm>
              <a:off x="57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39" name="Rectangle 10"/>
            <p:cNvSpPr>
              <a:spLocks noChangeArrowheads="1"/>
            </p:cNvSpPr>
            <p:nvPr userDrawn="1"/>
          </p:nvSpPr>
          <p:spPr bwMode="hidden">
            <a:xfrm>
              <a:off x="67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40" name="Rectangle 11"/>
            <p:cNvSpPr>
              <a:spLocks noChangeArrowheads="1"/>
            </p:cNvSpPr>
            <p:nvPr userDrawn="1"/>
          </p:nvSpPr>
          <p:spPr bwMode="hidden">
            <a:xfrm>
              <a:off x="76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41" name="Rectangle 12"/>
            <p:cNvSpPr>
              <a:spLocks noChangeArrowheads="1"/>
            </p:cNvSpPr>
            <p:nvPr userDrawn="1"/>
          </p:nvSpPr>
          <p:spPr bwMode="hidden">
            <a:xfrm>
              <a:off x="86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42" name="Rectangle 13"/>
            <p:cNvSpPr>
              <a:spLocks noChangeArrowheads="1"/>
            </p:cNvSpPr>
            <p:nvPr userDrawn="1"/>
          </p:nvSpPr>
          <p:spPr bwMode="hidden">
            <a:xfrm>
              <a:off x="96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43" name="Rectangle 14"/>
            <p:cNvSpPr>
              <a:spLocks noChangeArrowheads="1"/>
            </p:cNvSpPr>
            <p:nvPr userDrawn="1"/>
          </p:nvSpPr>
          <p:spPr bwMode="hidden">
            <a:xfrm>
              <a:off x="105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44" name="Rectangle 15"/>
            <p:cNvSpPr>
              <a:spLocks noChangeArrowheads="1"/>
            </p:cNvSpPr>
            <p:nvPr userDrawn="1"/>
          </p:nvSpPr>
          <p:spPr bwMode="hidden">
            <a:xfrm>
              <a:off x="115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45" name="Rectangle 16"/>
            <p:cNvSpPr>
              <a:spLocks noChangeArrowheads="1"/>
            </p:cNvSpPr>
            <p:nvPr userDrawn="1"/>
          </p:nvSpPr>
          <p:spPr bwMode="hidden">
            <a:xfrm>
              <a:off x="124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46" name="Rectangle 17"/>
            <p:cNvSpPr>
              <a:spLocks noChangeArrowheads="1"/>
            </p:cNvSpPr>
            <p:nvPr userDrawn="1"/>
          </p:nvSpPr>
          <p:spPr bwMode="hidden">
            <a:xfrm>
              <a:off x="134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47" name="Rectangle 18"/>
            <p:cNvSpPr>
              <a:spLocks noChangeArrowheads="1"/>
            </p:cNvSpPr>
            <p:nvPr userDrawn="1"/>
          </p:nvSpPr>
          <p:spPr bwMode="hidden">
            <a:xfrm>
              <a:off x="144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48" name="Rectangle 19"/>
            <p:cNvSpPr>
              <a:spLocks noChangeArrowheads="1"/>
            </p:cNvSpPr>
            <p:nvPr userDrawn="1"/>
          </p:nvSpPr>
          <p:spPr bwMode="hidden">
            <a:xfrm>
              <a:off x="153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49" name="Rectangle 20"/>
            <p:cNvSpPr>
              <a:spLocks noChangeArrowheads="1"/>
            </p:cNvSpPr>
            <p:nvPr userDrawn="1"/>
          </p:nvSpPr>
          <p:spPr bwMode="hidden">
            <a:xfrm>
              <a:off x="163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50" name="Rectangle 21"/>
            <p:cNvSpPr>
              <a:spLocks noChangeArrowheads="1"/>
            </p:cNvSpPr>
            <p:nvPr userDrawn="1"/>
          </p:nvSpPr>
          <p:spPr bwMode="hidden">
            <a:xfrm>
              <a:off x="172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51" name="Rectangle 22"/>
            <p:cNvSpPr>
              <a:spLocks noChangeArrowheads="1"/>
            </p:cNvSpPr>
            <p:nvPr userDrawn="1"/>
          </p:nvSpPr>
          <p:spPr bwMode="hidden">
            <a:xfrm>
              <a:off x="182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52" name="Rectangle 23"/>
            <p:cNvSpPr>
              <a:spLocks noChangeArrowheads="1"/>
            </p:cNvSpPr>
            <p:nvPr userDrawn="1"/>
          </p:nvSpPr>
          <p:spPr bwMode="hidden">
            <a:xfrm>
              <a:off x="192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53" name="Rectangle 24"/>
            <p:cNvSpPr>
              <a:spLocks noChangeArrowheads="1"/>
            </p:cNvSpPr>
            <p:nvPr userDrawn="1"/>
          </p:nvSpPr>
          <p:spPr bwMode="hidden">
            <a:xfrm>
              <a:off x="201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54" name="Rectangle 25"/>
            <p:cNvSpPr>
              <a:spLocks noChangeArrowheads="1"/>
            </p:cNvSpPr>
            <p:nvPr userDrawn="1"/>
          </p:nvSpPr>
          <p:spPr bwMode="hidden">
            <a:xfrm>
              <a:off x="211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55" name="Rectangle 26"/>
            <p:cNvSpPr>
              <a:spLocks noChangeArrowheads="1"/>
            </p:cNvSpPr>
            <p:nvPr userDrawn="1"/>
          </p:nvSpPr>
          <p:spPr bwMode="hidden">
            <a:xfrm>
              <a:off x="220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56" name="Rectangle 27"/>
            <p:cNvSpPr>
              <a:spLocks noChangeArrowheads="1"/>
            </p:cNvSpPr>
            <p:nvPr userDrawn="1"/>
          </p:nvSpPr>
          <p:spPr bwMode="hidden">
            <a:xfrm>
              <a:off x="230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57" name="Rectangle 28"/>
            <p:cNvSpPr>
              <a:spLocks noChangeArrowheads="1"/>
            </p:cNvSpPr>
            <p:nvPr userDrawn="1"/>
          </p:nvSpPr>
          <p:spPr bwMode="hidden">
            <a:xfrm>
              <a:off x="240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58" name="Rectangle 29"/>
            <p:cNvSpPr>
              <a:spLocks noChangeArrowheads="1"/>
            </p:cNvSpPr>
            <p:nvPr userDrawn="1"/>
          </p:nvSpPr>
          <p:spPr bwMode="hidden">
            <a:xfrm>
              <a:off x="249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59" name="Rectangle 30"/>
            <p:cNvSpPr>
              <a:spLocks noChangeArrowheads="1"/>
            </p:cNvSpPr>
            <p:nvPr userDrawn="1"/>
          </p:nvSpPr>
          <p:spPr bwMode="hidden">
            <a:xfrm>
              <a:off x="259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60" name="Rectangle 31"/>
            <p:cNvSpPr>
              <a:spLocks noChangeArrowheads="1"/>
            </p:cNvSpPr>
            <p:nvPr userDrawn="1"/>
          </p:nvSpPr>
          <p:spPr bwMode="hidden">
            <a:xfrm>
              <a:off x="268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61" name="Rectangle 32"/>
            <p:cNvSpPr>
              <a:spLocks noChangeArrowheads="1"/>
            </p:cNvSpPr>
            <p:nvPr userDrawn="1"/>
          </p:nvSpPr>
          <p:spPr bwMode="hidden">
            <a:xfrm>
              <a:off x="278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62" name="Rectangle 33"/>
            <p:cNvSpPr>
              <a:spLocks noChangeArrowheads="1"/>
            </p:cNvSpPr>
            <p:nvPr userDrawn="1"/>
          </p:nvSpPr>
          <p:spPr bwMode="hidden">
            <a:xfrm>
              <a:off x="288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63" name="Rectangle 34"/>
            <p:cNvSpPr>
              <a:spLocks noChangeArrowheads="1"/>
            </p:cNvSpPr>
            <p:nvPr userDrawn="1"/>
          </p:nvSpPr>
          <p:spPr bwMode="hidden">
            <a:xfrm>
              <a:off x="297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64" name="Rectangle 35"/>
            <p:cNvSpPr>
              <a:spLocks noChangeArrowheads="1"/>
            </p:cNvSpPr>
            <p:nvPr userDrawn="1"/>
          </p:nvSpPr>
          <p:spPr bwMode="hidden">
            <a:xfrm>
              <a:off x="307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65" name="Rectangle 36"/>
            <p:cNvSpPr>
              <a:spLocks noChangeArrowheads="1"/>
            </p:cNvSpPr>
            <p:nvPr userDrawn="1"/>
          </p:nvSpPr>
          <p:spPr bwMode="hidden">
            <a:xfrm>
              <a:off x="316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66" name="Rectangle 37"/>
            <p:cNvSpPr>
              <a:spLocks noChangeArrowheads="1"/>
            </p:cNvSpPr>
            <p:nvPr userDrawn="1"/>
          </p:nvSpPr>
          <p:spPr bwMode="hidden">
            <a:xfrm>
              <a:off x="326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67" name="Rectangle 38"/>
            <p:cNvSpPr>
              <a:spLocks noChangeArrowheads="1"/>
            </p:cNvSpPr>
            <p:nvPr userDrawn="1"/>
          </p:nvSpPr>
          <p:spPr bwMode="hidden">
            <a:xfrm>
              <a:off x="336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68" name="Rectangle 39"/>
            <p:cNvSpPr>
              <a:spLocks noChangeArrowheads="1"/>
            </p:cNvSpPr>
            <p:nvPr userDrawn="1"/>
          </p:nvSpPr>
          <p:spPr bwMode="hidden">
            <a:xfrm>
              <a:off x="345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69" name="Rectangle 40"/>
            <p:cNvSpPr>
              <a:spLocks noChangeArrowheads="1"/>
            </p:cNvSpPr>
            <p:nvPr userDrawn="1"/>
          </p:nvSpPr>
          <p:spPr bwMode="hidden">
            <a:xfrm>
              <a:off x="355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70" name="Rectangle 41"/>
            <p:cNvSpPr>
              <a:spLocks noChangeArrowheads="1"/>
            </p:cNvSpPr>
            <p:nvPr userDrawn="1"/>
          </p:nvSpPr>
          <p:spPr bwMode="hidden">
            <a:xfrm>
              <a:off x="364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71" name="Rectangle 42"/>
            <p:cNvSpPr>
              <a:spLocks noChangeArrowheads="1"/>
            </p:cNvSpPr>
            <p:nvPr userDrawn="1"/>
          </p:nvSpPr>
          <p:spPr bwMode="hidden">
            <a:xfrm>
              <a:off x="374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72" name="Rectangle 43"/>
            <p:cNvSpPr>
              <a:spLocks noChangeArrowheads="1"/>
            </p:cNvSpPr>
            <p:nvPr userDrawn="1"/>
          </p:nvSpPr>
          <p:spPr bwMode="hidden">
            <a:xfrm>
              <a:off x="384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73" name="Rectangle 44"/>
            <p:cNvSpPr>
              <a:spLocks noChangeArrowheads="1"/>
            </p:cNvSpPr>
            <p:nvPr userDrawn="1"/>
          </p:nvSpPr>
          <p:spPr bwMode="hidden">
            <a:xfrm>
              <a:off x="393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74" name="Rectangle 45"/>
            <p:cNvSpPr>
              <a:spLocks noChangeArrowheads="1"/>
            </p:cNvSpPr>
            <p:nvPr userDrawn="1"/>
          </p:nvSpPr>
          <p:spPr bwMode="hidden">
            <a:xfrm>
              <a:off x="403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75" name="Rectangle 46"/>
            <p:cNvSpPr>
              <a:spLocks noChangeArrowheads="1"/>
            </p:cNvSpPr>
            <p:nvPr userDrawn="1"/>
          </p:nvSpPr>
          <p:spPr bwMode="hidden">
            <a:xfrm>
              <a:off x="412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76" name="Rectangle 47"/>
            <p:cNvSpPr>
              <a:spLocks noChangeArrowheads="1"/>
            </p:cNvSpPr>
            <p:nvPr userDrawn="1"/>
          </p:nvSpPr>
          <p:spPr bwMode="hidden">
            <a:xfrm>
              <a:off x="422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77" name="Rectangle 48"/>
            <p:cNvSpPr>
              <a:spLocks noChangeArrowheads="1"/>
            </p:cNvSpPr>
            <p:nvPr userDrawn="1"/>
          </p:nvSpPr>
          <p:spPr bwMode="hidden">
            <a:xfrm>
              <a:off x="432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78" name="Rectangle 49"/>
            <p:cNvSpPr>
              <a:spLocks noChangeArrowheads="1"/>
            </p:cNvSpPr>
            <p:nvPr userDrawn="1"/>
          </p:nvSpPr>
          <p:spPr bwMode="hidden">
            <a:xfrm>
              <a:off x="441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79" name="Rectangle 50"/>
            <p:cNvSpPr>
              <a:spLocks noChangeArrowheads="1"/>
            </p:cNvSpPr>
            <p:nvPr userDrawn="1"/>
          </p:nvSpPr>
          <p:spPr bwMode="hidden">
            <a:xfrm>
              <a:off x="451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80" name="Rectangle 51"/>
            <p:cNvSpPr>
              <a:spLocks noChangeArrowheads="1"/>
            </p:cNvSpPr>
            <p:nvPr userDrawn="1"/>
          </p:nvSpPr>
          <p:spPr bwMode="hidden">
            <a:xfrm>
              <a:off x="460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81" name="Rectangle 52"/>
            <p:cNvSpPr>
              <a:spLocks noChangeArrowheads="1"/>
            </p:cNvSpPr>
            <p:nvPr userDrawn="1"/>
          </p:nvSpPr>
          <p:spPr bwMode="hidden">
            <a:xfrm>
              <a:off x="470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82" name="Rectangle 53"/>
            <p:cNvSpPr>
              <a:spLocks noChangeArrowheads="1"/>
            </p:cNvSpPr>
            <p:nvPr userDrawn="1"/>
          </p:nvSpPr>
          <p:spPr bwMode="hidden">
            <a:xfrm>
              <a:off x="480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83" name="Rectangle 54"/>
            <p:cNvSpPr>
              <a:spLocks noChangeArrowheads="1"/>
            </p:cNvSpPr>
            <p:nvPr userDrawn="1"/>
          </p:nvSpPr>
          <p:spPr bwMode="hidden">
            <a:xfrm>
              <a:off x="489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84" name="Rectangle 55"/>
            <p:cNvSpPr>
              <a:spLocks noChangeArrowheads="1"/>
            </p:cNvSpPr>
            <p:nvPr userDrawn="1"/>
          </p:nvSpPr>
          <p:spPr bwMode="hidden">
            <a:xfrm>
              <a:off x="499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85" name="Rectangle 56"/>
            <p:cNvSpPr>
              <a:spLocks noChangeArrowheads="1"/>
            </p:cNvSpPr>
            <p:nvPr userDrawn="1"/>
          </p:nvSpPr>
          <p:spPr bwMode="hidden">
            <a:xfrm>
              <a:off x="508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86" name="Rectangle 57"/>
            <p:cNvSpPr>
              <a:spLocks noChangeArrowheads="1"/>
            </p:cNvSpPr>
            <p:nvPr userDrawn="1"/>
          </p:nvSpPr>
          <p:spPr bwMode="hidden">
            <a:xfrm>
              <a:off x="518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87" name="Rectangle 58"/>
            <p:cNvSpPr>
              <a:spLocks noChangeArrowheads="1"/>
            </p:cNvSpPr>
            <p:nvPr userDrawn="1"/>
          </p:nvSpPr>
          <p:spPr bwMode="hidden">
            <a:xfrm>
              <a:off x="5280"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88" name="Rectangle 59"/>
            <p:cNvSpPr>
              <a:spLocks noChangeArrowheads="1"/>
            </p:cNvSpPr>
            <p:nvPr userDrawn="1"/>
          </p:nvSpPr>
          <p:spPr bwMode="hidden">
            <a:xfrm>
              <a:off x="5376"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89" name="Rectangle 60"/>
            <p:cNvSpPr>
              <a:spLocks noChangeArrowheads="1"/>
            </p:cNvSpPr>
            <p:nvPr userDrawn="1"/>
          </p:nvSpPr>
          <p:spPr bwMode="hidden">
            <a:xfrm>
              <a:off x="5472"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90" name="Rectangle 61"/>
            <p:cNvSpPr>
              <a:spLocks noChangeArrowheads="1"/>
            </p:cNvSpPr>
            <p:nvPr userDrawn="1"/>
          </p:nvSpPr>
          <p:spPr bwMode="hidden">
            <a:xfrm>
              <a:off x="5568"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91" name="Rectangle 62"/>
            <p:cNvSpPr>
              <a:spLocks noChangeArrowheads="1"/>
            </p:cNvSpPr>
            <p:nvPr userDrawn="1"/>
          </p:nvSpPr>
          <p:spPr bwMode="hidden">
            <a:xfrm>
              <a:off x="5664" y="6"/>
              <a:ext cx="48" cy="4320"/>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92" name="Rectangle 63"/>
            <p:cNvSpPr>
              <a:spLocks noChangeArrowheads="1"/>
            </p:cNvSpPr>
            <p:nvPr userDrawn="1"/>
          </p:nvSpPr>
          <p:spPr bwMode="hidden">
            <a:xfrm>
              <a:off x="431" y="0"/>
              <a:ext cx="5331" cy="4320"/>
            </a:xfrm>
            <a:prstGeom prst="rect">
              <a:avLst/>
            </a:prstGeom>
            <a:solidFill>
              <a:schemeClr val="accent1">
                <a:alpha val="50195"/>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sp>
          <p:nvSpPr>
            <p:cNvPr id="1093" name="Rectangle 64"/>
            <p:cNvSpPr>
              <a:spLocks noChangeArrowheads="1"/>
            </p:cNvSpPr>
            <p:nvPr userDrawn="1"/>
          </p:nvSpPr>
          <p:spPr bwMode="blackGray">
            <a:xfrm>
              <a:off x="0" y="1081"/>
              <a:ext cx="4378" cy="47"/>
            </a:xfrm>
            <a:prstGeom prst="rect">
              <a:avLst/>
            </a:prstGeom>
            <a:solidFill>
              <a:schemeClr val="hlink">
                <a:alpha val="50195"/>
              </a:schemeClr>
            </a:solid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sz="2400">
                  <a:solidFill>
                    <a:schemeClr val="tx1"/>
                  </a:solidFill>
                  <a:latin typeface="Verdana" pitchFamily="34" charset="0"/>
                </a:defRPr>
              </a:lvl1pPr>
              <a:lvl2pPr marL="742950" indent="-285750" eaLnBrk="0" hangingPunct="0">
                <a:defRPr sz="2400">
                  <a:solidFill>
                    <a:schemeClr val="tx1"/>
                  </a:solidFill>
                  <a:latin typeface="Verdana" pitchFamily="34" charset="0"/>
                </a:defRPr>
              </a:lvl2pPr>
              <a:lvl3pPr marL="1143000" indent="-228600" eaLnBrk="0" hangingPunct="0">
                <a:defRPr sz="2400">
                  <a:solidFill>
                    <a:schemeClr val="tx1"/>
                  </a:solidFill>
                  <a:latin typeface="Verdana" pitchFamily="34" charset="0"/>
                </a:defRPr>
              </a:lvl3pPr>
              <a:lvl4pPr marL="1600200" indent="-228600" eaLnBrk="0" hangingPunct="0">
                <a:defRPr sz="2400">
                  <a:solidFill>
                    <a:schemeClr val="tx1"/>
                  </a:solidFill>
                  <a:latin typeface="Verdana" pitchFamily="34" charset="0"/>
                </a:defRPr>
              </a:lvl4pPr>
              <a:lvl5pPr marL="2057400" indent="-228600" eaLnBrk="0" hangingPunct="0">
                <a:defRPr sz="2400">
                  <a:solidFill>
                    <a:schemeClr val="tx1"/>
                  </a:solidFill>
                  <a:latin typeface="Verdana" pitchFamily="34" charset="0"/>
                </a:defRPr>
              </a:lvl5pPr>
              <a:lvl6pPr marL="2514600" indent="-228600" eaLnBrk="0" fontAlgn="base" hangingPunct="0">
                <a:spcBef>
                  <a:spcPct val="0"/>
                </a:spcBef>
                <a:spcAft>
                  <a:spcPct val="0"/>
                </a:spcAft>
                <a:defRPr sz="2400">
                  <a:solidFill>
                    <a:schemeClr val="tx1"/>
                  </a:solidFill>
                  <a:latin typeface="Verdana" pitchFamily="34" charset="0"/>
                </a:defRPr>
              </a:lvl6pPr>
              <a:lvl7pPr marL="2971800" indent="-228600" eaLnBrk="0" fontAlgn="base" hangingPunct="0">
                <a:spcBef>
                  <a:spcPct val="0"/>
                </a:spcBef>
                <a:spcAft>
                  <a:spcPct val="0"/>
                </a:spcAft>
                <a:defRPr sz="2400">
                  <a:solidFill>
                    <a:schemeClr val="tx1"/>
                  </a:solidFill>
                  <a:latin typeface="Verdana" pitchFamily="34" charset="0"/>
                </a:defRPr>
              </a:lvl7pPr>
              <a:lvl8pPr marL="3429000" indent="-228600" eaLnBrk="0" fontAlgn="base" hangingPunct="0">
                <a:spcBef>
                  <a:spcPct val="0"/>
                </a:spcBef>
                <a:spcAft>
                  <a:spcPct val="0"/>
                </a:spcAft>
                <a:defRPr sz="2400">
                  <a:solidFill>
                    <a:schemeClr val="tx1"/>
                  </a:solidFill>
                  <a:latin typeface="Verdana" pitchFamily="34" charset="0"/>
                </a:defRPr>
              </a:lvl8pPr>
              <a:lvl9pPr marL="3886200" indent="-228600" eaLnBrk="0" fontAlgn="base" hangingPunct="0">
                <a:spcBef>
                  <a:spcPct val="0"/>
                </a:spcBef>
                <a:spcAft>
                  <a:spcPct val="0"/>
                </a:spcAft>
                <a:defRPr sz="2400">
                  <a:solidFill>
                    <a:schemeClr val="tx1"/>
                  </a:solidFill>
                  <a:latin typeface="Verdana" pitchFamily="34" charset="0"/>
                </a:defRPr>
              </a:lvl9pPr>
            </a:lstStyle>
            <a:p>
              <a:pPr eaLnBrk="1" hangingPunct="1">
                <a:defRPr/>
              </a:pPr>
              <a:endParaRPr lang="en-US" altLang="en-US"/>
            </a:p>
          </p:txBody>
        </p:sp>
      </p:grpSp>
      <p:sp>
        <p:nvSpPr>
          <p:cNvPr id="1027" name="Rectangle 65"/>
          <p:cNvSpPr>
            <a:spLocks noGrp="1" noChangeArrowheads="1"/>
          </p:cNvSpPr>
          <p:nvPr>
            <p:ph type="title"/>
          </p:nvPr>
        </p:nvSpPr>
        <p:spPr bwMode="auto">
          <a:xfrm>
            <a:off x="871538" y="192088"/>
            <a:ext cx="8162925" cy="1431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spAutoFit/>
          </a:bodyPr>
          <a:lstStyle/>
          <a:p>
            <a:pPr lvl="0"/>
            <a:r>
              <a:rPr lang="en-US" altLang="en-US"/>
              <a:t>Click to edit Master title style</a:t>
            </a:r>
          </a:p>
        </p:txBody>
      </p:sp>
      <p:sp>
        <p:nvSpPr>
          <p:cNvPr id="1028" name="Rectangle 66"/>
          <p:cNvSpPr>
            <a:spLocks noGrp="1" noChangeArrowheads="1"/>
          </p:cNvSpPr>
          <p:nvPr>
            <p:ph type="body" idx="1"/>
          </p:nvPr>
        </p:nvSpPr>
        <p:spPr bwMode="auto">
          <a:xfrm>
            <a:off x="912813" y="1905000"/>
            <a:ext cx="8110537" cy="4191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3139" name="Rectangle 67"/>
          <p:cNvSpPr>
            <a:spLocks noGrp="1" noChangeArrowheads="1"/>
          </p:cNvSpPr>
          <p:nvPr>
            <p:ph type="dt" sz="half" idx="2"/>
          </p:nvPr>
        </p:nvSpPr>
        <p:spPr bwMode="auto">
          <a:xfrm>
            <a:off x="1152525" y="6286500"/>
            <a:ext cx="19050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400"/>
            </a:lvl1pPr>
          </a:lstStyle>
          <a:p>
            <a:pPr>
              <a:defRPr/>
            </a:pPr>
            <a:endParaRPr lang="en-US"/>
          </a:p>
        </p:txBody>
      </p:sp>
      <p:sp>
        <p:nvSpPr>
          <p:cNvPr id="3140" name="Rectangle 68"/>
          <p:cNvSpPr>
            <a:spLocks noGrp="1" noChangeArrowheads="1"/>
          </p:cNvSpPr>
          <p:nvPr>
            <p:ph type="ftr" sz="quarter" idx="3"/>
          </p:nvPr>
        </p:nvSpPr>
        <p:spPr bwMode="auto">
          <a:xfrm>
            <a:off x="3590925" y="6286500"/>
            <a:ext cx="28956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ctr">
              <a:defRPr sz="1400"/>
            </a:lvl1pPr>
          </a:lstStyle>
          <a:p>
            <a:pPr>
              <a:defRPr/>
            </a:pPr>
            <a:r>
              <a:rPr lang="en-US"/>
              <a:t>©2016 Midwest Chemical Safety</a:t>
            </a:r>
          </a:p>
        </p:txBody>
      </p:sp>
      <p:sp>
        <p:nvSpPr>
          <p:cNvPr id="3141" name="Rectangle 69"/>
          <p:cNvSpPr>
            <a:spLocks noGrp="1" noChangeArrowheads="1"/>
          </p:cNvSpPr>
          <p:nvPr>
            <p:ph type="sldNum" sz="quarter" idx="4"/>
          </p:nvPr>
        </p:nvSpPr>
        <p:spPr bwMode="auto">
          <a:xfrm>
            <a:off x="7019925" y="6286500"/>
            <a:ext cx="19050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400"/>
            </a:lvl1pPr>
          </a:lstStyle>
          <a:p>
            <a:pPr>
              <a:defRPr/>
            </a:pPr>
            <a:fld id="{5430AE59-DD13-4E3E-892E-8DCDFB290122}"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4022" r:id="rId1"/>
    <p:sldLayoutId id="2147484012" r:id="rId2"/>
    <p:sldLayoutId id="2147484013" r:id="rId3"/>
    <p:sldLayoutId id="2147484014" r:id="rId4"/>
    <p:sldLayoutId id="2147484015" r:id="rId5"/>
    <p:sldLayoutId id="2147484016" r:id="rId6"/>
    <p:sldLayoutId id="2147484017" r:id="rId7"/>
    <p:sldLayoutId id="2147484018" r:id="rId8"/>
    <p:sldLayoutId id="2147484019" r:id="rId9"/>
    <p:sldLayoutId id="2147484020" r:id="rId10"/>
    <p:sldLayoutId id="2147484021" r:id="rId11"/>
  </p:sldLayoutIdLst>
  <p:hf hdr="0" ftr="0" dt="0"/>
  <p:txStyles>
    <p:titleStyle>
      <a:lvl1pPr algn="l" rtl="0" eaLnBrk="0" fontAlgn="base" hangingPunct="0">
        <a:spcBef>
          <a:spcPct val="0"/>
        </a:spcBef>
        <a:spcAft>
          <a:spcPct val="0"/>
        </a:spcAft>
        <a:defRPr sz="4400">
          <a:solidFill>
            <a:schemeClr val="tx2"/>
          </a:solidFill>
          <a:latin typeface="+mj-lt"/>
          <a:ea typeface="+mj-ea"/>
          <a:cs typeface="+mj-cs"/>
        </a:defRPr>
      </a:lvl1pPr>
      <a:lvl2pPr algn="l" rtl="0" eaLnBrk="0" fontAlgn="base" hangingPunct="0">
        <a:spcBef>
          <a:spcPct val="0"/>
        </a:spcBef>
        <a:spcAft>
          <a:spcPct val="0"/>
        </a:spcAft>
        <a:defRPr sz="4400">
          <a:solidFill>
            <a:schemeClr val="tx2"/>
          </a:solidFill>
          <a:latin typeface="Verdana" pitchFamily="34" charset="0"/>
        </a:defRPr>
      </a:lvl2pPr>
      <a:lvl3pPr algn="l" rtl="0" eaLnBrk="0" fontAlgn="base" hangingPunct="0">
        <a:spcBef>
          <a:spcPct val="0"/>
        </a:spcBef>
        <a:spcAft>
          <a:spcPct val="0"/>
        </a:spcAft>
        <a:defRPr sz="4400">
          <a:solidFill>
            <a:schemeClr val="tx2"/>
          </a:solidFill>
          <a:latin typeface="Verdana" pitchFamily="34" charset="0"/>
        </a:defRPr>
      </a:lvl3pPr>
      <a:lvl4pPr algn="l" rtl="0" eaLnBrk="0" fontAlgn="base" hangingPunct="0">
        <a:spcBef>
          <a:spcPct val="0"/>
        </a:spcBef>
        <a:spcAft>
          <a:spcPct val="0"/>
        </a:spcAft>
        <a:defRPr sz="4400">
          <a:solidFill>
            <a:schemeClr val="tx2"/>
          </a:solidFill>
          <a:latin typeface="Verdana" pitchFamily="34" charset="0"/>
        </a:defRPr>
      </a:lvl4pPr>
      <a:lvl5pPr algn="l" rtl="0" eaLnBrk="0" fontAlgn="base" hangingPunct="0">
        <a:spcBef>
          <a:spcPct val="0"/>
        </a:spcBef>
        <a:spcAft>
          <a:spcPct val="0"/>
        </a:spcAft>
        <a:defRPr sz="4400">
          <a:solidFill>
            <a:schemeClr val="tx2"/>
          </a:solidFill>
          <a:latin typeface="Verdana" pitchFamily="34" charset="0"/>
        </a:defRPr>
      </a:lvl5pPr>
      <a:lvl6pPr marL="457200" algn="l" rtl="0" fontAlgn="base">
        <a:spcBef>
          <a:spcPct val="0"/>
        </a:spcBef>
        <a:spcAft>
          <a:spcPct val="0"/>
        </a:spcAft>
        <a:defRPr sz="4400">
          <a:solidFill>
            <a:schemeClr val="tx2"/>
          </a:solidFill>
          <a:latin typeface="Verdana" pitchFamily="34" charset="0"/>
        </a:defRPr>
      </a:lvl6pPr>
      <a:lvl7pPr marL="914400" algn="l" rtl="0" fontAlgn="base">
        <a:spcBef>
          <a:spcPct val="0"/>
        </a:spcBef>
        <a:spcAft>
          <a:spcPct val="0"/>
        </a:spcAft>
        <a:defRPr sz="4400">
          <a:solidFill>
            <a:schemeClr val="tx2"/>
          </a:solidFill>
          <a:latin typeface="Verdana" pitchFamily="34" charset="0"/>
        </a:defRPr>
      </a:lvl7pPr>
      <a:lvl8pPr marL="1371600" algn="l" rtl="0" fontAlgn="base">
        <a:spcBef>
          <a:spcPct val="0"/>
        </a:spcBef>
        <a:spcAft>
          <a:spcPct val="0"/>
        </a:spcAft>
        <a:defRPr sz="4400">
          <a:solidFill>
            <a:schemeClr val="tx2"/>
          </a:solidFill>
          <a:latin typeface="Verdana" pitchFamily="34" charset="0"/>
        </a:defRPr>
      </a:lvl8pPr>
      <a:lvl9pPr marL="1828800" algn="l" rtl="0" fontAlgn="base">
        <a:spcBef>
          <a:spcPct val="0"/>
        </a:spcBef>
        <a:spcAft>
          <a:spcPct val="0"/>
        </a:spcAft>
        <a:defRPr sz="4400">
          <a:solidFill>
            <a:schemeClr val="tx2"/>
          </a:solidFill>
          <a:latin typeface="Verdana" pitchFamily="34" charset="0"/>
        </a:defRPr>
      </a:lvl9pPr>
    </p:titleStyle>
    <p:bodyStyle>
      <a:lvl1pPr marL="342900" indent="-342900" algn="l" rtl="0" eaLnBrk="0" fontAlgn="base" hangingPunct="0">
        <a:spcBef>
          <a:spcPct val="20000"/>
        </a:spcBef>
        <a:spcAft>
          <a:spcPct val="0"/>
        </a:spcAft>
        <a:buClr>
          <a:schemeClr val="folHlink"/>
        </a:buClr>
        <a:buSzPct val="75000"/>
        <a:buFont typeface="Wingdings" pitchFamily="2" charset="2"/>
        <a:buChar char="n"/>
        <a:defRPr sz="3200">
          <a:solidFill>
            <a:schemeClr val="tx1"/>
          </a:solidFill>
          <a:latin typeface="+mn-lt"/>
          <a:ea typeface="+mn-ea"/>
          <a:cs typeface="+mn-cs"/>
        </a:defRPr>
      </a:lvl1pPr>
      <a:lvl2pPr marL="742950" indent="-285750" algn="l" rtl="0" eaLnBrk="0" fontAlgn="base" hangingPunct="0">
        <a:spcBef>
          <a:spcPct val="20000"/>
        </a:spcBef>
        <a:spcAft>
          <a:spcPct val="0"/>
        </a:spcAft>
        <a:buClr>
          <a:schemeClr val="folHlink"/>
        </a:buClr>
        <a:buSzPct val="70000"/>
        <a:buFont typeface="Wingdings" pitchFamily="2" charset="2"/>
        <a:buChar char="n"/>
        <a:defRPr sz="2800">
          <a:solidFill>
            <a:schemeClr val="tx1"/>
          </a:solidFill>
          <a:latin typeface="+mn-lt"/>
        </a:defRPr>
      </a:lvl2pPr>
      <a:lvl3pPr marL="1143000" indent="-228600" algn="l" rtl="0" eaLnBrk="0" fontAlgn="base" hangingPunct="0">
        <a:spcBef>
          <a:spcPct val="20000"/>
        </a:spcBef>
        <a:spcAft>
          <a:spcPct val="0"/>
        </a:spcAft>
        <a:buClr>
          <a:schemeClr val="tx2"/>
        </a:buClr>
        <a:buChar char="•"/>
        <a:defRPr sz="2400">
          <a:solidFill>
            <a:schemeClr val="tx1"/>
          </a:solidFill>
          <a:latin typeface="+mn-lt"/>
        </a:defRPr>
      </a:lvl3pPr>
      <a:lvl4pPr marL="1600200" indent="-228600" algn="l" rtl="0" eaLnBrk="0" fontAlgn="base" hangingPunct="0">
        <a:spcBef>
          <a:spcPct val="20000"/>
        </a:spcBef>
        <a:spcAft>
          <a:spcPct val="0"/>
        </a:spcAft>
        <a:buClr>
          <a:schemeClr val="hlink"/>
        </a:buClr>
        <a:buChar char="•"/>
        <a:defRPr sz="2000">
          <a:solidFill>
            <a:schemeClr val="tx1"/>
          </a:solidFill>
          <a:latin typeface="+mn-lt"/>
        </a:defRPr>
      </a:lvl4pPr>
      <a:lvl5pPr marL="2057400" indent="-228600" algn="l" rtl="0" eaLnBrk="0" fontAlgn="base" hangingPunct="0">
        <a:spcBef>
          <a:spcPct val="20000"/>
        </a:spcBef>
        <a:spcAft>
          <a:spcPct val="0"/>
        </a:spcAft>
        <a:buClr>
          <a:schemeClr val="tx1"/>
        </a:buClr>
        <a:buSzPct val="85000"/>
        <a:buChar char="•"/>
        <a:defRPr sz="2000">
          <a:solidFill>
            <a:schemeClr val="tx1"/>
          </a:solidFill>
          <a:latin typeface="+mn-lt"/>
        </a:defRPr>
      </a:lvl5pPr>
      <a:lvl6pPr marL="2514600" indent="-228600" algn="l" rtl="0" fontAlgn="base">
        <a:spcBef>
          <a:spcPct val="20000"/>
        </a:spcBef>
        <a:spcAft>
          <a:spcPct val="0"/>
        </a:spcAft>
        <a:buClr>
          <a:schemeClr val="tx1"/>
        </a:buClr>
        <a:buSzPct val="85000"/>
        <a:buChar char="•"/>
        <a:defRPr sz="2000">
          <a:solidFill>
            <a:schemeClr val="tx1"/>
          </a:solidFill>
          <a:latin typeface="+mn-lt"/>
        </a:defRPr>
      </a:lvl6pPr>
      <a:lvl7pPr marL="2971800" indent="-228600" algn="l" rtl="0" fontAlgn="base">
        <a:spcBef>
          <a:spcPct val="20000"/>
        </a:spcBef>
        <a:spcAft>
          <a:spcPct val="0"/>
        </a:spcAft>
        <a:buClr>
          <a:schemeClr val="tx1"/>
        </a:buClr>
        <a:buSzPct val="85000"/>
        <a:buChar char="•"/>
        <a:defRPr sz="2000">
          <a:solidFill>
            <a:schemeClr val="tx1"/>
          </a:solidFill>
          <a:latin typeface="+mn-lt"/>
        </a:defRPr>
      </a:lvl7pPr>
      <a:lvl8pPr marL="3429000" indent="-228600" algn="l" rtl="0" fontAlgn="base">
        <a:spcBef>
          <a:spcPct val="20000"/>
        </a:spcBef>
        <a:spcAft>
          <a:spcPct val="0"/>
        </a:spcAft>
        <a:buClr>
          <a:schemeClr val="tx1"/>
        </a:buClr>
        <a:buSzPct val="85000"/>
        <a:buChar char="•"/>
        <a:defRPr sz="2000">
          <a:solidFill>
            <a:schemeClr val="tx1"/>
          </a:solidFill>
          <a:latin typeface="+mn-lt"/>
        </a:defRPr>
      </a:lvl8pPr>
      <a:lvl9pPr marL="3886200" indent="-228600" algn="l" rtl="0" fontAlgn="base">
        <a:spcBef>
          <a:spcPct val="20000"/>
        </a:spcBef>
        <a:spcAft>
          <a:spcPct val="0"/>
        </a:spcAft>
        <a:buClr>
          <a:schemeClr val="tx1"/>
        </a:buClr>
        <a:buSzPct val="85000"/>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1.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1.png"/><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4.png"/><Relationship Id="rId5" Type="http://schemas.microsoft.com/office/2011/relationships/inkAction" Target="../ink/inkAction1.xml"/><Relationship Id="rId4" Type="http://schemas.openxmlformats.org/officeDocument/2006/relationships/image" Target="../media/image3.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1.png"/><Relationship Id="rId4" Type="http://schemas.openxmlformats.org/officeDocument/2006/relationships/image" Target="../media/image3.png"/></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1.png"/><Relationship Id="rId4" Type="http://schemas.openxmlformats.org/officeDocument/2006/relationships/image" Target="../media/image3.png"/></Relationships>
</file>

<file path=ppt/slides/_rels/slide2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4.m4a"/><Relationship Id="rId1" Type="http://schemas.microsoft.com/office/2007/relationships/media" Target="../media/media24.m4a"/><Relationship Id="rId4" Type="http://schemas.openxmlformats.org/officeDocument/2006/relationships/image" Target="../media/image1.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4" Type="http://schemas.openxmlformats.org/officeDocument/2006/relationships/image" Target="../media/image1.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7.m4a"/><Relationship Id="rId1" Type="http://schemas.microsoft.com/office/2007/relationships/media" Target="../media/media27.m4a"/><Relationship Id="rId4" Type="http://schemas.openxmlformats.org/officeDocument/2006/relationships/image" Target="../media/image1.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8.m4a"/><Relationship Id="rId1" Type="http://schemas.microsoft.com/office/2007/relationships/media" Target="../media/media28.m4a"/><Relationship Id="rId4" Type="http://schemas.openxmlformats.org/officeDocument/2006/relationships/image" Target="../media/image1.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9.m4a"/><Relationship Id="rId1" Type="http://schemas.microsoft.com/office/2007/relationships/media" Target="../media/media29.m4a"/><Relationship Id="rId4" Type="http://schemas.openxmlformats.org/officeDocument/2006/relationships/image" Target="../media/image1.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0.m4a"/><Relationship Id="rId1" Type="http://schemas.microsoft.com/office/2007/relationships/media" Target="../media/media30.m4a"/><Relationship Id="rId4" Type="http://schemas.openxmlformats.org/officeDocument/2006/relationships/image" Target="../media/image1.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1.m4a"/><Relationship Id="rId1" Type="http://schemas.microsoft.com/office/2007/relationships/media" Target="../media/media31.m4a"/><Relationship Id="rId4" Type="http://schemas.openxmlformats.org/officeDocument/2006/relationships/image" Target="../media/image1.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2.m4a"/><Relationship Id="rId1" Type="http://schemas.microsoft.com/office/2007/relationships/media" Target="../media/media32.m4a"/><Relationship Id="rId4" Type="http://schemas.openxmlformats.org/officeDocument/2006/relationships/image" Target="../media/image1.png"/></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3.m4a"/><Relationship Id="rId1" Type="http://schemas.microsoft.com/office/2007/relationships/media" Target="../media/media33.m4a"/><Relationship Id="rId4" Type="http://schemas.openxmlformats.org/officeDocument/2006/relationships/image" Target="../media/image1.pn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4.m4a"/><Relationship Id="rId1" Type="http://schemas.microsoft.com/office/2007/relationships/media" Target="../media/media34.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5.m4a"/><Relationship Id="rId1" Type="http://schemas.microsoft.com/office/2007/relationships/media" Target="../media/media35.m4a"/><Relationship Id="rId4" Type="http://schemas.openxmlformats.org/officeDocument/2006/relationships/image" Target="../media/image1.png"/></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6.m4a"/><Relationship Id="rId1" Type="http://schemas.microsoft.com/office/2007/relationships/media" Target="../media/media36.m4a"/><Relationship Id="rId4" Type="http://schemas.openxmlformats.org/officeDocument/2006/relationships/image" Target="../media/image1.png"/></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7.m4a"/><Relationship Id="rId1" Type="http://schemas.microsoft.com/office/2007/relationships/media" Target="../media/media37.m4a"/><Relationship Id="rId4" Type="http://schemas.openxmlformats.org/officeDocument/2006/relationships/image" Target="../media/image1.png"/></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8.m4a"/><Relationship Id="rId1" Type="http://schemas.microsoft.com/office/2007/relationships/media" Target="../media/media38.m4a"/><Relationship Id="rId5" Type="http://schemas.openxmlformats.org/officeDocument/2006/relationships/image" Target="../media/image1.png"/><Relationship Id="rId4" Type="http://schemas.openxmlformats.org/officeDocument/2006/relationships/image" Target="../media/image4.jp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Rectangle 71"/>
          <p:cNvSpPr>
            <a:spLocks noGrp="1" noChangeArrowheads="1"/>
          </p:cNvSpPr>
          <p:nvPr>
            <p:ph type="sldNum" sz="quarter" idx="12"/>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20000"/>
              </a:spcBef>
              <a:buClr>
                <a:schemeClr val="folHlink"/>
              </a:buClr>
              <a:buSzPct val="75000"/>
              <a:buFont typeface="Wingdings" pitchFamily="2" charset="2"/>
              <a:buChar char="n"/>
              <a:defRPr sz="3200">
                <a:solidFill>
                  <a:schemeClr val="tx1"/>
                </a:solidFill>
                <a:latin typeface="Verdana" pitchFamily="34" charset="0"/>
              </a:defRPr>
            </a:lvl1pPr>
            <a:lvl2pPr marL="742950" indent="-285750" eaLnBrk="0" hangingPunct="0">
              <a:spcBef>
                <a:spcPct val="20000"/>
              </a:spcBef>
              <a:buClr>
                <a:schemeClr val="folHlink"/>
              </a:buClr>
              <a:buSzPct val="70000"/>
              <a:buFont typeface="Wingdings" pitchFamily="2" charset="2"/>
              <a:buChar char="n"/>
              <a:defRPr sz="2800">
                <a:solidFill>
                  <a:schemeClr val="tx1"/>
                </a:solidFill>
                <a:latin typeface="Verdana" pitchFamily="34" charset="0"/>
              </a:defRPr>
            </a:lvl2pPr>
            <a:lvl3pPr marL="1143000" indent="-228600" eaLnBrk="0" hangingPunct="0">
              <a:spcBef>
                <a:spcPct val="20000"/>
              </a:spcBef>
              <a:buClr>
                <a:schemeClr val="tx2"/>
              </a:buClr>
              <a:buChar char="•"/>
              <a:defRPr sz="2400">
                <a:solidFill>
                  <a:schemeClr val="tx1"/>
                </a:solidFill>
                <a:latin typeface="Verdana" pitchFamily="34" charset="0"/>
              </a:defRPr>
            </a:lvl3pPr>
            <a:lvl4pPr marL="1600200" indent="-228600" eaLnBrk="0" hangingPunct="0">
              <a:spcBef>
                <a:spcPct val="20000"/>
              </a:spcBef>
              <a:buClr>
                <a:schemeClr val="hlink"/>
              </a:buClr>
              <a:buChar char="•"/>
              <a:defRPr sz="2000">
                <a:solidFill>
                  <a:schemeClr val="tx1"/>
                </a:solidFill>
                <a:latin typeface="Verdana" pitchFamily="34" charset="0"/>
              </a:defRPr>
            </a:lvl4pPr>
            <a:lvl5pPr marL="2057400" indent="-228600" eaLnBrk="0" hangingPunct="0">
              <a:spcBef>
                <a:spcPct val="20000"/>
              </a:spcBef>
              <a:buClr>
                <a:schemeClr val="tx1"/>
              </a:buClr>
              <a:buSzPct val="85000"/>
              <a:buChar char="•"/>
              <a:defRPr sz="2000">
                <a:solidFill>
                  <a:schemeClr val="tx1"/>
                </a:solidFill>
                <a:latin typeface="Verdana" pitchFamily="34" charset="0"/>
              </a:defRPr>
            </a:lvl5pPr>
            <a:lvl6pPr marL="2514600" indent="-228600" eaLnBrk="0" fontAlgn="base" hangingPunct="0">
              <a:spcBef>
                <a:spcPct val="20000"/>
              </a:spcBef>
              <a:spcAft>
                <a:spcPct val="0"/>
              </a:spcAft>
              <a:buClr>
                <a:schemeClr val="tx1"/>
              </a:buClr>
              <a:buSzPct val="85000"/>
              <a:buChar char="•"/>
              <a:defRPr sz="2000">
                <a:solidFill>
                  <a:schemeClr val="tx1"/>
                </a:solidFill>
                <a:latin typeface="Verdana" pitchFamily="34" charset="0"/>
              </a:defRPr>
            </a:lvl6pPr>
            <a:lvl7pPr marL="2971800" indent="-228600" eaLnBrk="0" fontAlgn="base" hangingPunct="0">
              <a:spcBef>
                <a:spcPct val="20000"/>
              </a:spcBef>
              <a:spcAft>
                <a:spcPct val="0"/>
              </a:spcAft>
              <a:buClr>
                <a:schemeClr val="tx1"/>
              </a:buClr>
              <a:buSzPct val="85000"/>
              <a:buChar char="•"/>
              <a:defRPr sz="2000">
                <a:solidFill>
                  <a:schemeClr val="tx1"/>
                </a:solidFill>
                <a:latin typeface="Verdana" pitchFamily="34" charset="0"/>
              </a:defRPr>
            </a:lvl7pPr>
            <a:lvl8pPr marL="3429000" indent="-228600" eaLnBrk="0" fontAlgn="base" hangingPunct="0">
              <a:spcBef>
                <a:spcPct val="20000"/>
              </a:spcBef>
              <a:spcAft>
                <a:spcPct val="0"/>
              </a:spcAft>
              <a:buClr>
                <a:schemeClr val="tx1"/>
              </a:buClr>
              <a:buSzPct val="85000"/>
              <a:buChar char="•"/>
              <a:defRPr sz="2000">
                <a:solidFill>
                  <a:schemeClr val="tx1"/>
                </a:solidFill>
                <a:latin typeface="Verdana" pitchFamily="34" charset="0"/>
              </a:defRPr>
            </a:lvl8pPr>
            <a:lvl9pPr marL="3886200" indent="-228600" eaLnBrk="0" fontAlgn="base" hangingPunct="0">
              <a:spcBef>
                <a:spcPct val="20000"/>
              </a:spcBef>
              <a:spcAft>
                <a:spcPct val="0"/>
              </a:spcAft>
              <a:buClr>
                <a:schemeClr val="tx1"/>
              </a:buClr>
              <a:buSzPct val="85000"/>
              <a:buChar char="•"/>
              <a:defRPr sz="2000">
                <a:solidFill>
                  <a:schemeClr val="tx1"/>
                </a:solidFill>
                <a:latin typeface="Verdana" pitchFamily="34" charset="0"/>
              </a:defRPr>
            </a:lvl9pPr>
          </a:lstStyle>
          <a:p>
            <a:pPr eaLnBrk="1" hangingPunct="1">
              <a:spcBef>
                <a:spcPct val="0"/>
              </a:spcBef>
              <a:buClrTx/>
              <a:buSzTx/>
              <a:buFontTx/>
              <a:buNone/>
            </a:pPr>
            <a:fld id="{3CE28B74-DC35-4EFD-B415-FAE9F4C2D0D7}" type="slidenum">
              <a:rPr lang="en-US" altLang="en-US" sz="1400" smtClean="0"/>
              <a:pPr eaLnBrk="1" hangingPunct="1">
                <a:spcBef>
                  <a:spcPct val="0"/>
                </a:spcBef>
                <a:buClrTx/>
                <a:buSzTx/>
                <a:buFontTx/>
                <a:buNone/>
              </a:pPr>
              <a:t>1</a:t>
            </a:fld>
            <a:endParaRPr lang="en-US" altLang="en-US" sz="1400"/>
          </a:p>
        </p:txBody>
      </p:sp>
      <p:sp>
        <p:nvSpPr>
          <p:cNvPr id="3076" name="Rectangle 2"/>
          <p:cNvSpPr>
            <a:spLocks noGrp="1" noChangeArrowheads="1"/>
          </p:cNvSpPr>
          <p:nvPr>
            <p:ph type="ctrTitle"/>
          </p:nvPr>
        </p:nvSpPr>
        <p:spPr>
          <a:xfrm>
            <a:off x="779463" y="2005668"/>
            <a:ext cx="7678737" cy="523220"/>
          </a:xfrm>
        </p:spPr>
        <p:txBody>
          <a:bodyPr/>
          <a:lstStyle/>
          <a:p>
            <a:pPr eaLnBrk="1" hangingPunct="1"/>
            <a:r>
              <a:rPr lang="en-US" altLang="en-US" sz="2800" dirty="0"/>
              <a:t>IIT – Introduction to Laser Safety</a:t>
            </a:r>
          </a:p>
        </p:txBody>
      </p:sp>
      <p:sp>
        <p:nvSpPr>
          <p:cNvPr id="3077" name="Rectangle 3"/>
          <p:cNvSpPr>
            <a:spLocks noGrp="1" noChangeArrowheads="1"/>
          </p:cNvSpPr>
          <p:nvPr>
            <p:ph type="subTitle" idx="1"/>
          </p:nvPr>
        </p:nvSpPr>
        <p:spPr>
          <a:xfrm>
            <a:off x="2971800" y="2819400"/>
            <a:ext cx="5580063" cy="3114675"/>
          </a:xfrm>
        </p:spPr>
        <p:txBody>
          <a:bodyPr/>
          <a:lstStyle/>
          <a:p>
            <a:pPr eaLnBrk="1" hangingPunct="1"/>
            <a:endParaRPr lang="en-US" altLang="en-US" sz="2800" dirty="0"/>
          </a:p>
        </p:txBody>
      </p:sp>
    </p:spTree>
  </p:cSld>
  <p:clrMapOvr>
    <a:masterClrMapping/>
  </p:clrMapOvr>
  <mc:AlternateContent xmlns:mc="http://schemas.openxmlformats.org/markup-compatibility/2006" xmlns:p14="http://schemas.microsoft.com/office/powerpoint/2010/main">
    <mc:Choice Requires="p14">
      <p:transition spd="slow" p14:dur="2000" advClick="0" advTm="5000"/>
    </mc:Choice>
    <mc:Fallback xmlns="">
      <p:transition spd="slow" advClick="0" advTm="500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Typical research lasers</a:t>
            </a:r>
          </a:p>
          <a:p>
            <a:pPr lvl="1"/>
            <a:r>
              <a:rPr lang="en-US" dirty="0"/>
              <a:t>Excimer: UVA through UVC ranges</a:t>
            </a:r>
          </a:p>
          <a:p>
            <a:pPr lvl="1"/>
            <a:r>
              <a:rPr lang="en-US" dirty="0"/>
              <a:t>Carbon dioxide: 9600/10600 nm (IRC)</a:t>
            </a:r>
          </a:p>
          <a:p>
            <a:pPr lvl="1"/>
            <a:r>
              <a:rPr lang="en-US" dirty="0" err="1"/>
              <a:t>Nd:YAG</a:t>
            </a:r>
            <a:r>
              <a:rPr lang="en-US" dirty="0"/>
              <a:t>: 1064 nm (typical, IRA)</a:t>
            </a:r>
          </a:p>
          <a:p>
            <a:pPr lvl="1"/>
            <a:r>
              <a:rPr lang="en-US" dirty="0"/>
              <a:t>Dye lasers: Variable and typically visible</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10</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684947968"/>
      </p:ext>
    </p:extLst>
  </p:cSld>
  <p:clrMapOvr>
    <a:masterClrMapping/>
  </p:clrMapOvr>
  <mc:AlternateContent xmlns:mc="http://schemas.openxmlformats.org/markup-compatibility/2006" xmlns:p14="http://schemas.microsoft.com/office/powerpoint/2010/main">
    <mc:Choice Requires="p14">
      <p:transition spd="slow" p14:dur="2000" advTm="35661"/>
    </mc:Choice>
    <mc:Fallback xmlns="">
      <p:transition spd="slow" advTm="356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1538" y="177463"/>
            <a:ext cx="8162925" cy="1446550"/>
          </a:xfrm>
        </p:spPr>
        <p:txBody>
          <a:bodyPr/>
          <a:lstStyle/>
          <a:p>
            <a:r>
              <a:rPr lang="en-US" dirty="0"/>
              <a:t>Important laser safety terminology</a:t>
            </a:r>
          </a:p>
        </p:txBody>
      </p:sp>
      <p:sp>
        <p:nvSpPr>
          <p:cNvPr id="3" name="Content Placeholder 2"/>
          <p:cNvSpPr>
            <a:spLocks noGrp="1"/>
          </p:cNvSpPr>
          <p:nvPr>
            <p:ph idx="1"/>
          </p:nvPr>
        </p:nvSpPr>
        <p:spPr/>
        <p:txBody>
          <a:bodyPr/>
          <a:lstStyle/>
          <a:p>
            <a:r>
              <a:rPr lang="en-US" sz="2800" dirty="0"/>
              <a:t>Accessible Emission Limit (AEL)</a:t>
            </a:r>
          </a:p>
          <a:p>
            <a:pPr lvl="1"/>
            <a:r>
              <a:rPr lang="en-US" sz="2400" dirty="0"/>
              <a:t>The maximum power (W) accessible to eye/skin</a:t>
            </a:r>
          </a:p>
          <a:p>
            <a:pPr lvl="1"/>
            <a:r>
              <a:rPr lang="en-US" sz="2400" dirty="0"/>
              <a:t>Specific</a:t>
            </a:r>
          </a:p>
          <a:p>
            <a:pPr lvl="2"/>
            <a:r>
              <a:rPr lang="en-US" sz="2000" dirty="0"/>
              <a:t>Wavelength range</a:t>
            </a:r>
          </a:p>
          <a:p>
            <a:pPr lvl="2"/>
            <a:r>
              <a:rPr lang="en-US" sz="2000" dirty="0"/>
              <a:t>Exposure time</a:t>
            </a:r>
          </a:p>
          <a:p>
            <a:pPr lvl="2"/>
            <a:r>
              <a:rPr lang="en-US" sz="2000" dirty="0"/>
              <a:t>Aperture</a:t>
            </a:r>
          </a:p>
          <a:p>
            <a:pPr lvl="2"/>
            <a:r>
              <a:rPr lang="en-US" sz="2000" dirty="0"/>
              <a:t>Distance</a:t>
            </a:r>
          </a:p>
          <a:p>
            <a:pPr lvl="1"/>
            <a:r>
              <a:rPr lang="en-US" sz="2400" dirty="0"/>
              <a:t>For </a:t>
            </a:r>
            <a:r>
              <a:rPr lang="en-US" sz="2400" dirty="0">
                <a:sym typeface="Symbol"/>
              </a:rPr>
              <a:t> &gt; 4µm it is power density (W/cm</a:t>
            </a:r>
            <a:r>
              <a:rPr lang="en-US" sz="2400" baseline="30000" dirty="0">
                <a:sym typeface="Symbol"/>
              </a:rPr>
              <a:t>2</a:t>
            </a:r>
            <a:r>
              <a:rPr lang="en-US" sz="2400" dirty="0">
                <a:sym typeface="Symbol"/>
              </a:rPr>
              <a:t>)</a:t>
            </a:r>
          </a:p>
          <a:p>
            <a:pPr lvl="1"/>
            <a:r>
              <a:rPr lang="en-US" sz="2400" dirty="0">
                <a:sym typeface="Symbol"/>
              </a:rPr>
              <a:t>Used for laser classifications</a:t>
            </a:r>
            <a:endParaRPr lang="en-US" sz="2400" dirty="0"/>
          </a:p>
          <a:p>
            <a:pPr marL="0" indent="0">
              <a:buNone/>
            </a:pPr>
            <a:endParaRPr lang="en-US" sz="2800" dirty="0"/>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11</a:t>
            </a:fld>
            <a:endParaRPr lang="en-US"/>
          </a:p>
        </p:txBody>
      </p:sp>
      <p:pic>
        <p:nvPicPr>
          <p:cNvPr id="11" name="Audio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615193639"/>
      </p:ext>
    </p:extLst>
  </p:cSld>
  <p:clrMapOvr>
    <a:masterClrMapping/>
  </p:clrMapOvr>
  <mc:AlternateContent xmlns:mc="http://schemas.openxmlformats.org/markup-compatibility/2006" xmlns:p14="http://schemas.microsoft.com/office/powerpoint/2010/main">
    <mc:Choice Requires="p14">
      <p:transition spd="slow" p14:dur="2000" advTm="22803"/>
    </mc:Choice>
    <mc:Fallback xmlns="">
      <p:transition spd="slow" advTm="228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sz="2800" dirty="0"/>
              <a:t>Aversion Response</a:t>
            </a:r>
          </a:p>
          <a:p>
            <a:pPr lvl="1"/>
            <a:r>
              <a:rPr lang="en-US" sz="2400" dirty="0"/>
              <a:t>Any physical movement (eyelid closure, eye movement, head turn, etc.) to avoid an exposure to a noxious or visible bright light stimulant.  Assumed to be 0.25 sec.</a:t>
            </a:r>
          </a:p>
          <a:p>
            <a:pPr lvl="1"/>
            <a:r>
              <a:rPr lang="en-US" sz="2400" dirty="0"/>
              <a:t>Note that UV and IR sources will not have an aversion response!</a:t>
            </a:r>
          </a:p>
          <a:p>
            <a:endParaRPr lang="en-US" dirty="0"/>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12</a:t>
            </a:fld>
            <a:endParaRPr lang="en-US"/>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591865578"/>
      </p:ext>
    </p:extLst>
  </p:cSld>
  <p:clrMapOvr>
    <a:masterClrMapping/>
  </p:clrMapOvr>
  <mc:AlternateContent xmlns:mc="http://schemas.openxmlformats.org/markup-compatibility/2006" xmlns:p14="http://schemas.microsoft.com/office/powerpoint/2010/main">
    <mc:Choice Requires="p14">
      <p:transition spd="slow" p14:dur="2000" advTm="23148"/>
    </mc:Choice>
    <mc:Fallback xmlns="">
      <p:transition spd="slow" advTm="231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sz="2800" dirty="0"/>
              <a:t>Laser Controlled Area (LCA)</a:t>
            </a:r>
          </a:p>
          <a:p>
            <a:pPr lvl="1"/>
            <a:r>
              <a:rPr lang="en-US" sz="2000" dirty="0"/>
              <a:t>The laser use area where the occupancy and activity of those within is controlled and supervised.</a:t>
            </a:r>
          </a:p>
          <a:p>
            <a:r>
              <a:rPr lang="en-US" sz="2800" dirty="0"/>
              <a:t>Nominal Hazard Zone, NHZ</a:t>
            </a:r>
          </a:p>
          <a:p>
            <a:pPr lvl="1"/>
            <a:r>
              <a:rPr lang="en-US" sz="2000" dirty="0"/>
              <a:t>The space within which the level of direct, reflected, or scattered radiation may exceed the applicable Maximum Permissible Exposure (MPE).</a:t>
            </a:r>
          </a:p>
          <a:p>
            <a:pPr lvl="1"/>
            <a:r>
              <a:rPr lang="en-US" sz="2000" dirty="0"/>
              <a:t>Exposures outside the NHZ boundary are below the applicable MPE.</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13</a:t>
            </a:fld>
            <a:endParaRPr lang="en-US"/>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209837519"/>
      </p:ext>
    </p:extLst>
  </p:cSld>
  <p:clrMapOvr>
    <a:masterClrMapping/>
  </p:clrMapOvr>
  <mc:AlternateContent xmlns:mc="http://schemas.openxmlformats.org/markup-compatibility/2006" xmlns:p14="http://schemas.microsoft.com/office/powerpoint/2010/main">
    <mc:Choice Requires="p14">
      <p:transition spd="slow" p14:dur="2000" advTm="38038"/>
    </mc:Choice>
    <mc:Fallback xmlns="">
      <p:transition spd="slow" advTm="380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sz="2800" dirty="0"/>
              <a:t>Maximum Permissible Exposure, MPE</a:t>
            </a:r>
          </a:p>
          <a:p>
            <a:pPr lvl="1"/>
            <a:r>
              <a:rPr lang="en-US" sz="2400" dirty="0"/>
              <a:t>The level of laser radiation to which an </a:t>
            </a:r>
            <a:r>
              <a:rPr lang="en-US" sz="2400" u="sng" dirty="0"/>
              <a:t>unprotected</a:t>
            </a:r>
            <a:r>
              <a:rPr lang="en-US" sz="2400" dirty="0"/>
              <a:t> person may be exposed without adverse biological changes in the skin or eye.</a:t>
            </a:r>
            <a:endParaRPr lang="en-US" sz="2800" dirty="0"/>
          </a:p>
          <a:p>
            <a:r>
              <a:rPr lang="en-US" sz="2800" dirty="0"/>
              <a:t>Retinal hazard region</a:t>
            </a:r>
          </a:p>
          <a:p>
            <a:pPr lvl="1"/>
            <a:r>
              <a:rPr lang="en-US" sz="2400" dirty="0"/>
              <a:t>Defined as 400 nm – 1400 nm</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14</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318316713"/>
      </p:ext>
    </p:extLst>
  </p:cSld>
  <p:clrMapOvr>
    <a:masterClrMapping/>
  </p:clrMapOvr>
  <mc:AlternateContent xmlns:mc="http://schemas.openxmlformats.org/markup-compatibility/2006" xmlns:p14="http://schemas.microsoft.com/office/powerpoint/2010/main">
    <mc:Choice Requires="p14">
      <p:transition spd="slow" p14:dur="2000" advTm="27905"/>
    </mc:Choice>
    <mc:Fallback xmlns="">
      <p:transition spd="slow" advTm="279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endParaRPr lang="en-US" dirty="0"/>
          </a:p>
          <a:p>
            <a:pPr marL="0" indent="0">
              <a:buNone/>
            </a:pPr>
            <a:endParaRPr lang="en-US" dirty="0"/>
          </a:p>
          <a:p>
            <a:pPr marL="0" indent="0" algn="ctr">
              <a:buNone/>
            </a:pPr>
            <a:r>
              <a:rPr lang="en-US" b="1" i="1" dirty="0"/>
              <a:t>Laser Classification</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15</a:t>
            </a:fld>
            <a:endParaRPr lang="en-US"/>
          </a:p>
        </p:txBody>
      </p:sp>
    </p:spTree>
    <p:extLst>
      <p:ext uri="{BB962C8B-B14F-4D97-AF65-F5344CB8AC3E}">
        <p14:creationId xmlns:p14="http://schemas.microsoft.com/office/powerpoint/2010/main" val="3899545895"/>
      </p:ext>
    </p:extLst>
  </p:cSld>
  <p:clrMapOvr>
    <a:masterClrMapping/>
  </p:clrMapOvr>
  <mc:AlternateContent xmlns:mc="http://schemas.openxmlformats.org/markup-compatibility/2006" xmlns:p14="http://schemas.microsoft.com/office/powerpoint/2010/main">
    <mc:Choice Requires="p14">
      <p:transition spd="slow" p14:dur="2000" advClick="0" advTm="10000"/>
    </mc:Choice>
    <mc:Fallback xmlns="">
      <p:transition spd="slow" advClick="0" advTm="1000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1538" y="854572"/>
            <a:ext cx="8162925" cy="769441"/>
          </a:xfrm>
        </p:spPr>
        <p:txBody>
          <a:bodyPr/>
          <a:lstStyle/>
          <a:p>
            <a:r>
              <a:rPr lang="en-US" dirty="0"/>
              <a:t>Laser Classifications</a:t>
            </a:r>
          </a:p>
        </p:txBody>
      </p:sp>
      <p:sp>
        <p:nvSpPr>
          <p:cNvPr id="3" name="Content Placeholder 2"/>
          <p:cNvSpPr>
            <a:spLocks noGrp="1"/>
          </p:cNvSpPr>
          <p:nvPr>
            <p:ph idx="1"/>
          </p:nvPr>
        </p:nvSpPr>
        <p:spPr/>
        <p:txBody>
          <a:bodyPr/>
          <a:lstStyle/>
          <a:p>
            <a:r>
              <a:rPr lang="en-US" sz="2800" dirty="0"/>
              <a:t>Lasers are broadly classified by </a:t>
            </a:r>
            <a:r>
              <a:rPr lang="en-US" sz="2800" u="sng" dirty="0"/>
              <a:t>hazard</a:t>
            </a:r>
            <a:r>
              <a:rPr lang="en-US" sz="2800" dirty="0"/>
              <a:t>: the potential to inflict injury to workers</a:t>
            </a:r>
          </a:p>
          <a:p>
            <a:pPr lvl="1"/>
            <a:r>
              <a:rPr lang="en-US" sz="2400" dirty="0"/>
              <a:t>Particularly injury to eye and skin</a:t>
            </a:r>
          </a:p>
          <a:p>
            <a:r>
              <a:rPr lang="en-US" sz="2800" dirty="0"/>
              <a:t>Laser </a:t>
            </a:r>
            <a:r>
              <a:rPr lang="en-US" sz="2800" i="1" dirty="0"/>
              <a:t>systems</a:t>
            </a:r>
            <a:r>
              <a:rPr lang="en-US" sz="2800" dirty="0"/>
              <a:t> are classified – a Class 4 laser whose beam is completely enclosed while operating would be classified as a Class 1 </a:t>
            </a:r>
            <a:r>
              <a:rPr lang="en-US" sz="2800" u="sng" dirty="0"/>
              <a:t>system</a:t>
            </a:r>
            <a:r>
              <a:rPr lang="en-US" sz="2800" dirty="0"/>
              <a:t> when operating.</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16</a:t>
            </a:fld>
            <a:endParaRPr lang="en-US"/>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180198852"/>
      </p:ext>
    </p:extLst>
  </p:cSld>
  <p:clrMapOvr>
    <a:masterClrMapping/>
  </p:clrMapOvr>
  <mc:AlternateContent xmlns:mc="http://schemas.openxmlformats.org/markup-compatibility/2006" xmlns:p14="http://schemas.microsoft.com/office/powerpoint/2010/main">
    <mc:Choice Requires="p14">
      <p:transition spd="slow" p14:dur="2000" advTm="35575"/>
    </mc:Choice>
    <mc:Fallback xmlns="">
      <p:transition spd="slow" advTm="355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sz="2800" dirty="0"/>
              <a:t>Classifications give consideration to:</a:t>
            </a:r>
          </a:p>
          <a:p>
            <a:pPr lvl="1"/>
            <a:r>
              <a:rPr lang="en-US" sz="2400" dirty="0"/>
              <a:t>Wavelength</a:t>
            </a:r>
          </a:p>
          <a:p>
            <a:pPr lvl="1"/>
            <a:r>
              <a:rPr lang="en-US" sz="2400" dirty="0"/>
              <a:t>Pulse rate (for pulsed lasers)</a:t>
            </a:r>
          </a:p>
          <a:p>
            <a:pPr lvl="1"/>
            <a:r>
              <a:rPr lang="en-US" sz="2400" dirty="0"/>
              <a:t>Laser power  (Peak power for pulsed lasers)</a:t>
            </a:r>
          </a:p>
          <a:p>
            <a:r>
              <a:rPr lang="en-US" sz="2800" dirty="0"/>
              <a:t>Generally speaking, end users will not classify lasers (except home-built ones)</a:t>
            </a:r>
          </a:p>
          <a:p>
            <a:pPr lvl="1"/>
            <a:r>
              <a:rPr lang="en-US" sz="2400" dirty="0"/>
              <a:t>The LSO and PIs may work together to classify a laser system though.</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17</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277626575"/>
      </p:ext>
    </p:extLst>
  </p:cSld>
  <p:clrMapOvr>
    <a:masterClrMapping/>
  </p:clrMapOvr>
  <mc:AlternateContent xmlns:mc="http://schemas.openxmlformats.org/markup-compatibility/2006" xmlns:p14="http://schemas.microsoft.com/office/powerpoint/2010/main">
    <mc:Choice Requires="p14">
      <p:transition spd="slow" p14:dur="2000" advTm="24300"/>
    </mc:Choice>
    <mc:Fallback xmlns="">
      <p:transition spd="slow" advTm="243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lstStyle/>
          <a:p>
            <a:r>
              <a:rPr lang="en-US" dirty="0"/>
              <a:t>Class 1 Laser Systems</a:t>
            </a:r>
          </a:p>
          <a:p>
            <a:pPr lvl="1"/>
            <a:r>
              <a:rPr lang="en-US" dirty="0"/>
              <a:t>MPE cannot be exceeded at any time when viewing with the naked eye or with any typical magnifying optics</a:t>
            </a:r>
          </a:p>
          <a:p>
            <a:pPr lvl="1"/>
            <a:r>
              <a:rPr lang="en-US" dirty="0"/>
              <a:t>Fully enclosed beams are classified as Class 1 when operating</a:t>
            </a:r>
          </a:p>
          <a:p>
            <a:pPr lvl="1"/>
            <a:r>
              <a:rPr lang="en-US" dirty="0"/>
              <a:t>Usually considered “safe” under normal operation</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18</a:t>
            </a:fld>
            <a:endParaRPr lang="en-US"/>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986220276"/>
      </p:ext>
    </p:extLst>
  </p:cSld>
  <p:clrMapOvr>
    <a:masterClrMapping/>
  </p:clrMapOvr>
  <mc:AlternateContent xmlns:mc="http://schemas.openxmlformats.org/markup-compatibility/2006" xmlns:p14="http://schemas.microsoft.com/office/powerpoint/2010/main">
    <mc:Choice Requires="p14">
      <p:transition spd="slow" p14:dur="2000" advTm="28346"/>
    </mc:Choice>
    <mc:Fallback xmlns="">
      <p:transition spd="slow" advTm="283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Class 1M Laser Systems</a:t>
            </a:r>
          </a:p>
          <a:p>
            <a:pPr lvl="1"/>
            <a:r>
              <a:rPr lang="en-US" dirty="0"/>
              <a:t>Think “M” for “Magnification”</a:t>
            </a:r>
          </a:p>
          <a:p>
            <a:pPr lvl="1"/>
            <a:r>
              <a:rPr lang="en-US" dirty="0"/>
              <a:t>MPE </a:t>
            </a:r>
            <a:r>
              <a:rPr lang="en-US" u="sng" dirty="0"/>
              <a:t>may be exceeded if viewed through magnifying optics</a:t>
            </a:r>
            <a:r>
              <a:rPr lang="en-US" dirty="0"/>
              <a:t>. </a:t>
            </a:r>
          </a:p>
          <a:p>
            <a:pPr lvl="1"/>
            <a:r>
              <a:rPr lang="en-US" dirty="0"/>
              <a:t>Usually considered “safe” unless viewed with magnifying optics</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19</a:t>
            </a:fld>
            <a:endParaRPr lang="en-US"/>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953188328"/>
      </p:ext>
    </p:extLst>
  </p:cSld>
  <p:clrMapOvr>
    <a:masterClrMapping/>
  </p:clrMapOvr>
  <mc:AlternateContent xmlns:mc="http://schemas.openxmlformats.org/markup-compatibility/2006" xmlns:p14="http://schemas.microsoft.com/office/powerpoint/2010/main">
    <mc:Choice Requires="p14">
      <p:transition spd="slow" p14:dur="2000" advTm="22630"/>
    </mc:Choice>
    <mc:Fallback xmlns="">
      <p:transition spd="slow" advTm="226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1538" y="854572"/>
            <a:ext cx="8162925" cy="769441"/>
          </a:xfrm>
        </p:spPr>
        <p:txBody>
          <a:bodyPr/>
          <a:lstStyle/>
          <a:p>
            <a:r>
              <a:rPr lang="en-US" dirty="0"/>
              <a:t>Introductory Laser Safety</a:t>
            </a:r>
          </a:p>
        </p:txBody>
      </p:sp>
      <p:sp>
        <p:nvSpPr>
          <p:cNvPr id="3" name="Content Placeholder 2"/>
          <p:cNvSpPr>
            <a:spLocks noGrp="1"/>
          </p:cNvSpPr>
          <p:nvPr>
            <p:ph idx="1"/>
          </p:nvPr>
        </p:nvSpPr>
        <p:spPr/>
        <p:txBody>
          <a:bodyPr/>
          <a:lstStyle/>
          <a:p>
            <a:pPr marL="0" indent="0">
              <a:buNone/>
            </a:pPr>
            <a:r>
              <a:rPr lang="en-US" i="1" dirty="0"/>
              <a:t>This course is designed to provide an introduction to safe laser work.  It does not cover any single specific laser system or experimental design at IIT.  Speak with your PI to discuss the specific safety of your experimental system</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2</a:t>
            </a:fld>
            <a:endParaRPr lang="en-US"/>
          </a:p>
        </p:txBody>
      </p:sp>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451062953"/>
      </p:ext>
    </p:extLst>
  </p:cSld>
  <p:clrMapOvr>
    <a:masterClrMapping/>
  </p:clrMapOvr>
  <mc:AlternateContent xmlns:mc="http://schemas.openxmlformats.org/markup-compatibility/2006" xmlns:p14="http://schemas.microsoft.com/office/powerpoint/2010/main">
    <mc:Choice Requires="p14">
      <p:transition spd="slow" p14:dur="2000" advTm="21835"/>
    </mc:Choice>
    <mc:Fallback xmlns="">
      <p:transition spd="slow" advTm="218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Class 2 Laser Systems</a:t>
            </a:r>
          </a:p>
          <a:p>
            <a:pPr lvl="1"/>
            <a:r>
              <a:rPr lang="en-US" dirty="0"/>
              <a:t>Only visible (400-700 nm) lasers</a:t>
            </a:r>
          </a:p>
          <a:p>
            <a:pPr lvl="1"/>
            <a:r>
              <a:rPr lang="en-US" dirty="0"/>
              <a:t>For CW lasers, power limited to 1mW</a:t>
            </a:r>
          </a:p>
          <a:p>
            <a:pPr lvl="1"/>
            <a:r>
              <a:rPr lang="en-US" dirty="0"/>
              <a:t>Aversion reflex provides protection (0.25 s)</a:t>
            </a:r>
          </a:p>
          <a:p>
            <a:pPr lvl="1"/>
            <a:r>
              <a:rPr lang="en-US" dirty="0"/>
              <a:t>Class 2M lasers - MPE may be exceeded if viewed through magnifying optics</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20</a:t>
            </a:fld>
            <a:endParaRPr lang="en-US"/>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727351348"/>
      </p:ext>
    </p:extLst>
  </p:cSld>
  <p:clrMapOvr>
    <a:masterClrMapping/>
  </p:clrMapOvr>
  <mc:AlternateContent xmlns:mc="http://schemas.openxmlformats.org/markup-compatibility/2006" xmlns:p14="http://schemas.microsoft.com/office/powerpoint/2010/main">
    <mc:Choice Requires="p14">
      <p:transition spd="slow" p14:dur="2000" advTm="35552"/>
    </mc:Choice>
    <mc:Fallback xmlns="">
      <p:transition spd="slow" advTm="355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Class 3 Laser Systems</a:t>
            </a:r>
          </a:p>
          <a:p>
            <a:pPr lvl="1"/>
            <a:r>
              <a:rPr lang="en-US" dirty="0"/>
              <a:t>Class 3R: Classification based on output</a:t>
            </a:r>
          </a:p>
          <a:p>
            <a:pPr lvl="2"/>
            <a:r>
              <a:rPr lang="en-US" dirty="0"/>
              <a:t>For </a:t>
            </a:r>
            <a:r>
              <a:rPr lang="en-US" dirty="0">
                <a:sym typeface="Symbol"/>
              </a:rPr>
              <a:t> &lt; 400 nm or  &gt; 700 nm, accessible output between 1x-5x Class 1 AEL</a:t>
            </a:r>
          </a:p>
          <a:p>
            <a:pPr lvl="2"/>
            <a:r>
              <a:rPr lang="en-US" dirty="0"/>
              <a:t>For </a:t>
            </a:r>
            <a:r>
              <a:rPr lang="en-US" dirty="0">
                <a:sym typeface="Symbol"/>
              </a:rPr>
              <a:t>400 nm &lt;  &lt; 700 nm (i.e. visible), accessible output must be less than 5x Class 2 AEL (e.g. &lt;5 </a:t>
            </a:r>
            <a:r>
              <a:rPr lang="en-US" dirty="0" err="1">
                <a:sym typeface="Symbol"/>
              </a:rPr>
              <a:t>mW</a:t>
            </a:r>
            <a:r>
              <a:rPr lang="en-US" dirty="0">
                <a:sym typeface="Symbol"/>
              </a:rPr>
              <a:t>).</a:t>
            </a:r>
          </a:p>
          <a:p>
            <a:pPr lvl="2"/>
            <a:r>
              <a:rPr lang="en-US" dirty="0">
                <a:sym typeface="Symbol"/>
              </a:rPr>
              <a:t>This also defines the 3R AEL.</a:t>
            </a:r>
            <a:endParaRPr lang="en-US" dirty="0"/>
          </a:p>
          <a:p>
            <a:pPr lvl="2"/>
            <a:endParaRPr lang="en-US" dirty="0"/>
          </a:p>
          <a:p>
            <a:pPr lvl="1"/>
            <a:endParaRPr lang="en-US" dirty="0"/>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21</a:t>
            </a:fld>
            <a:endParaRPr lang="en-US"/>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922068800"/>
      </p:ext>
    </p:extLst>
  </p:cSld>
  <p:clrMapOvr>
    <a:masterClrMapping/>
  </p:clrMapOvr>
  <mc:AlternateContent xmlns:mc="http://schemas.openxmlformats.org/markup-compatibility/2006" xmlns:p14="http://schemas.microsoft.com/office/powerpoint/2010/main">
    <mc:Choice Requires="p14">
      <p:transition spd="slow" p14:dur="2000" advTm="48575"/>
    </mc:Choice>
    <mc:Fallback xmlns="">
      <p:transition spd="slow" advTm="485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sz="2800" dirty="0"/>
              <a:t>Class 3B:</a:t>
            </a:r>
          </a:p>
          <a:p>
            <a:pPr lvl="1"/>
            <a:r>
              <a:rPr lang="en-US" sz="2400" dirty="0"/>
              <a:t>Lasers operating &lt; 400 nm or greater than 1400 nm and (1) can emit radiant power greater than 3R AEL but LESS THAN 0.5 W for T ≥ 0.25 sec </a:t>
            </a:r>
            <a:r>
              <a:rPr lang="en-US" sz="2400" u="sng" dirty="0"/>
              <a:t>or</a:t>
            </a:r>
            <a:r>
              <a:rPr lang="en-US" sz="2400" dirty="0"/>
              <a:t> (2) cannot produce accessible radiant energy &gt; 0.125 J with an exposure of T &lt; 0.25 sec.</a:t>
            </a:r>
          </a:p>
          <a:p>
            <a:pPr lvl="1"/>
            <a:r>
              <a:rPr lang="en-US" sz="2400" dirty="0"/>
              <a:t>Lasers operating between 400-1400 nm, classification is dependent on radiant power (or energy for pulsed lasers) and exposure time.  </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22</a:t>
            </a:fld>
            <a:endParaRPr lang="en-US"/>
          </a:p>
        </p:txBody>
      </p:sp>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540765919"/>
      </p:ext>
    </p:extLst>
  </p:cSld>
  <p:clrMapOvr>
    <a:masterClrMapping/>
  </p:clrMapOvr>
  <mc:AlternateContent xmlns:mc="http://schemas.openxmlformats.org/markup-compatibility/2006" xmlns:p14="http://schemas.microsoft.com/office/powerpoint/2010/main">
    <mc:Choice Requires="p14">
      <p:transition spd="slow" p14:dur="2000" advTm="42347"/>
    </mc:Choice>
    <mc:Fallback xmlns="">
      <p:transition spd="slow" advTm="423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Class 4 Laser Systems</a:t>
            </a:r>
          </a:p>
          <a:p>
            <a:pPr lvl="1"/>
            <a:r>
              <a:rPr lang="en-US" dirty="0"/>
              <a:t>All other lasers that exceed 3B AELs.</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23</a:t>
            </a:fld>
            <a:endParaRPr lang="en-US"/>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919938350"/>
      </p:ext>
    </p:extLst>
  </p:cSld>
  <p:clrMapOvr>
    <a:masterClrMapping/>
  </p:clrMapOvr>
  <mc:AlternateContent xmlns:mc="http://schemas.openxmlformats.org/markup-compatibility/2006" xmlns:p14="http://schemas.microsoft.com/office/powerpoint/2010/main">
    <mc:Choice Requires="p14">
      <p:transition spd="slow" p14:dur="2000" advTm="9118"/>
    </mc:Choice>
    <mc:Fallback xmlns="">
      <p:transition spd="slow" advTm="91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endParaRPr lang="en-US" dirty="0"/>
          </a:p>
          <a:p>
            <a:pPr marL="0" indent="0">
              <a:buNone/>
            </a:pPr>
            <a:endParaRPr lang="en-US" dirty="0"/>
          </a:p>
          <a:p>
            <a:pPr marL="0" indent="0" algn="ctr">
              <a:buNone/>
            </a:pPr>
            <a:r>
              <a:rPr lang="en-US" b="1" i="1" dirty="0"/>
              <a:t>Laser Effects on Eye/Skin and</a:t>
            </a:r>
          </a:p>
          <a:p>
            <a:pPr marL="0" indent="0" algn="ctr">
              <a:buNone/>
            </a:pPr>
            <a:r>
              <a:rPr lang="en-US" b="1" i="1" dirty="0"/>
              <a:t>Non-beam hazards</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24</a:t>
            </a:fld>
            <a:endParaRPr lang="en-US"/>
          </a:p>
        </p:txBody>
      </p:sp>
    </p:spTree>
    <p:extLst>
      <p:ext uri="{BB962C8B-B14F-4D97-AF65-F5344CB8AC3E}">
        <p14:creationId xmlns:p14="http://schemas.microsoft.com/office/powerpoint/2010/main" val="3542988499"/>
      </p:ext>
    </p:extLst>
  </p:cSld>
  <p:clrMapOvr>
    <a:masterClrMapping/>
  </p:clrMapOvr>
  <mc:AlternateContent xmlns:mc="http://schemas.openxmlformats.org/markup-compatibility/2006" xmlns:p14="http://schemas.microsoft.com/office/powerpoint/2010/main">
    <mc:Choice Requires="p14">
      <p:transition spd="slow" p14:dur="2000" advClick="0" advTm="10000"/>
    </mc:Choice>
    <mc:Fallback xmlns="">
      <p:transition spd="slow" advClick="0" advTm="10000"/>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1538" y="854572"/>
            <a:ext cx="8162925" cy="769441"/>
          </a:xfrm>
        </p:spPr>
        <p:txBody>
          <a:bodyPr/>
          <a:lstStyle/>
          <a:p>
            <a:r>
              <a:rPr lang="en-US" dirty="0"/>
              <a:t>A little anatomy</a:t>
            </a:r>
          </a:p>
        </p:txBody>
      </p:sp>
      <p:pic>
        <p:nvPicPr>
          <p:cNvPr id="5" name="Content Placeholder 4"/>
          <p:cNvPicPr>
            <a:picLocks noGrp="1" noChangeAspect="1"/>
          </p:cNvPicPr>
          <p:nvPr>
            <p:ph idx="1"/>
          </p:nvPr>
        </p:nvPicPr>
        <p:blipFill>
          <a:blip r:embed="rId4">
            <a:extLst>
              <a:ext uri="{28A0092B-C50C-407E-A947-70E740481C1C}">
                <a14:useLocalDpi xmlns:a14="http://schemas.microsoft.com/office/drawing/2010/main" val="0"/>
              </a:ext>
            </a:extLst>
          </a:blip>
          <a:stretch>
            <a:fillRect/>
          </a:stretch>
        </p:blipFill>
        <p:spPr>
          <a:xfrm>
            <a:off x="2476500" y="2016140"/>
            <a:ext cx="4953000" cy="3878232"/>
          </a:xfrm>
        </p:spPr>
      </p:pic>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25</a:t>
            </a:fld>
            <a:endParaRPr lang="en-US"/>
          </a:p>
        </p:txBody>
      </p:sp>
      <p:sp>
        <p:nvSpPr>
          <p:cNvPr id="6" name="TextBox 5"/>
          <p:cNvSpPr txBox="1"/>
          <p:nvPr/>
        </p:nvSpPr>
        <p:spPr>
          <a:xfrm>
            <a:off x="1143000" y="6019800"/>
            <a:ext cx="6781800" cy="230832"/>
          </a:xfrm>
          <a:prstGeom prst="rect">
            <a:avLst/>
          </a:prstGeom>
          <a:noFill/>
        </p:spPr>
        <p:txBody>
          <a:bodyPr wrap="square" rtlCol="0">
            <a:spAutoFit/>
          </a:bodyPr>
          <a:lstStyle/>
          <a:p>
            <a:r>
              <a:rPr lang="en-US" sz="900" dirty="0"/>
              <a:t>By Artwork by Holly Fischer [CC BY 3.0 (http://creativecommons.org/licenses/by/3.0)], via Wikimedia Commons</a:t>
            </a:r>
          </a:p>
        </p:txBody>
      </p:sp>
      <mc:AlternateContent xmlns:mc="http://schemas.openxmlformats.org/markup-compatibility/2006" xmlns:p14="http://schemas.microsoft.com/office/powerpoint/2010/main" xmlns:iact="http://schemas.microsoft.com/office/powerpoint/2014/inkAction">
        <mc:Choice Requires="p14 iact">
          <p:contentPart p14:bwMode="auto" r:id="rId5">
            <p14:nvContentPartPr>
              <p14:cNvPr id="3" name="Ink 2"/>
              <p14:cNvContentPartPr/>
              <p14:nvPr>
                <p:extLst>
                  <p:ext uri="{42D2F446-02D8-4167-A562-619A0277C38B}">
                    <p15:isNarration xmlns:p15="http://schemas.microsoft.com/office/powerpoint/2012/main" val="1"/>
                  </p:ext>
                </p:extLst>
              </p14:nvPr>
            </p14:nvContentPartPr>
            <p14:xfrm>
              <a:off x="3023280" y="2636280"/>
              <a:ext cx="3387600" cy="2636280"/>
            </p14:xfrm>
          </p:contentPart>
        </mc:Choice>
        <mc:Fallback xmlns="">
          <p:pic>
            <p:nvPicPr>
              <p:cNvPr id="3" name="Ink 2"/>
              <p:cNvPicPr>
                <a:picLocks noGrp="1" noRot="1" noChangeAspect="1" noMove="1" noResize="1" noEditPoints="1" noAdjustHandles="1" noChangeArrowheads="1" noChangeShapeType="1"/>
              </p:cNvPicPr>
              <p:nvPr/>
            </p:nvPicPr>
            <p:blipFill>
              <a:blip r:embed="rId6"/>
              <a:stretch>
                <a:fillRect/>
              </a:stretch>
            </p:blipFill>
            <p:spPr>
              <a:xfrm>
                <a:off x="3007440" y="2572920"/>
                <a:ext cx="3418920" cy="2763000"/>
              </a:xfrm>
              <a:prstGeom prst="rect">
                <a:avLst/>
              </a:prstGeom>
            </p:spPr>
          </p:pic>
        </mc:Fallback>
      </mc:AlternateContent>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921816743"/>
      </p:ext>
    </p:extLst>
  </p:cSld>
  <p:clrMapOvr>
    <a:masterClrMapping/>
  </p:clrMapOvr>
  <mc:AlternateContent xmlns:mc="http://schemas.openxmlformats.org/markup-compatibility/2006" xmlns:p14="http://schemas.microsoft.com/office/powerpoint/2010/main">
    <mc:Choice Requires="p14">
      <p:transition spd="slow" p14:dur="2000" advTm="17500"/>
    </mc:Choice>
    <mc:Fallback xmlns="">
      <p:transition spd="slow" advTm="175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par>
                                <p:cTn id="7" presetID="59" presetClass="entr" presetSubtype="0" fill="hold" nodeType="withEffect">
                                  <p:stCondLst>
                                    <p:cond delay="0"/>
                                  </p:stCondLst>
                                  <p:childTnLst>
                                    <p:set>
                                      <p:cBhvr>
                                        <p:cTn id="8" dur="1" fill="hold">
                                          <p:stCondLst>
                                            <p:cond delay="0"/>
                                          </p:stCondLst>
                                        </p:cTn>
                                        <p:tgtEl>
                                          <p:spTgt spid="3"/>
                                        </p:tgtEl>
                                        <p:attrNameLst>
                                          <p:attrName>style.visibility</p:attrName>
                                        </p:attrNameLst>
                                      </p:cBhvr>
                                      <p:to>
                                        <p:strVal val="visible"/>
                                      </p:to>
                                    </p:set>
                                    <p:cmd type="call" cmd="playFrom(0.0)">
                                      <p:cBhvr>
                                        <p:cTn id="9"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7"/>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5943600" y="1905000"/>
            <a:ext cx="3079750" cy="4191000"/>
          </a:xfrm>
        </p:spPr>
        <p:txBody>
          <a:bodyPr/>
          <a:lstStyle/>
          <a:p>
            <a:r>
              <a:rPr lang="en-US" sz="1600" dirty="0"/>
              <a:t>Damage is wavelength dependent</a:t>
            </a:r>
          </a:p>
          <a:p>
            <a:pPr lvl="1"/>
            <a:r>
              <a:rPr lang="en-US" sz="1600" dirty="0"/>
              <a:t>UVA (315-400 nm)</a:t>
            </a:r>
          </a:p>
          <a:p>
            <a:pPr lvl="2"/>
            <a:r>
              <a:rPr lang="en-US" sz="1600" dirty="0"/>
              <a:t>Damage to lens</a:t>
            </a:r>
          </a:p>
          <a:p>
            <a:pPr lvl="2"/>
            <a:r>
              <a:rPr lang="en-US" sz="1600" dirty="0"/>
              <a:t>Delayed effect (sometimes years), cataracts</a:t>
            </a:r>
          </a:p>
          <a:p>
            <a:pPr lvl="1"/>
            <a:r>
              <a:rPr lang="en-US" sz="1600" dirty="0"/>
              <a:t>UVB/UVC (100-315 nm)</a:t>
            </a:r>
          </a:p>
          <a:p>
            <a:pPr lvl="2"/>
            <a:r>
              <a:rPr lang="en-US" sz="1600" dirty="0"/>
              <a:t>Damage to cornea</a:t>
            </a:r>
          </a:p>
          <a:p>
            <a:pPr lvl="2"/>
            <a:r>
              <a:rPr lang="en-US" sz="1600" dirty="0"/>
              <a:t>“Welder’s flash</a:t>
            </a:r>
            <a:r>
              <a:rPr lang="en-US" dirty="0"/>
              <a:t>”</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26</a:t>
            </a:fld>
            <a:endParaRPr lang="en-US"/>
          </a:p>
        </p:txBody>
      </p:sp>
      <p:pic>
        <p:nvPicPr>
          <p:cNvPr id="5" name="Content Placeholder 4"/>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auto">
          <a:xfrm>
            <a:off x="533400" y="2038773"/>
            <a:ext cx="5181600" cy="40572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Audio 10">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754374174"/>
      </p:ext>
    </p:extLst>
  </p:cSld>
  <p:clrMapOvr>
    <a:masterClrMapping/>
  </p:clrMapOvr>
  <mc:AlternateContent xmlns:mc="http://schemas.openxmlformats.org/markup-compatibility/2006" xmlns:p14="http://schemas.microsoft.com/office/powerpoint/2010/main">
    <mc:Choice Requires="p14">
      <p:transition spd="slow" p14:dur="2000" advTm="32114"/>
    </mc:Choice>
    <mc:Fallback xmlns="">
      <p:transition spd="slow" advTm="321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a:xfrm>
            <a:off x="5791200" y="1905000"/>
            <a:ext cx="3232150" cy="4191000"/>
          </a:xfrm>
        </p:spPr>
        <p:txBody>
          <a:bodyPr/>
          <a:lstStyle/>
          <a:p>
            <a:pPr lvl="1"/>
            <a:r>
              <a:rPr lang="en-US" sz="1600" dirty="0"/>
              <a:t>Visible and Near IR (400-1400 nm)</a:t>
            </a:r>
          </a:p>
          <a:p>
            <a:pPr lvl="2"/>
            <a:r>
              <a:rPr lang="en-US" sz="1600" dirty="0"/>
              <a:t>Light transmitted to retina with optical gain (~100,000)</a:t>
            </a:r>
          </a:p>
          <a:p>
            <a:pPr lvl="2"/>
            <a:r>
              <a:rPr lang="en-US" sz="1600" dirty="0"/>
              <a:t>Irradiance of 1mW/cm</a:t>
            </a:r>
            <a:r>
              <a:rPr lang="en-US" sz="1600" baseline="30000" dirty="0"/>
              <a:t>2</a:t>
            </a:r>
            <a:r>
              <a:rPr lang="en-US" sz="1600" dirty="0"/>
              <a:t> </a:t>
            </a:r>
            <a:r>
              <a:rPr lang="en-US" sz="1600" dirty="0">
                <a:sym typeface="Wingdings" panose="05000000000000000000" pitchFamily="2" charset="2"/>
              </a:rPr>
              <a:t> 100 </a:t>
            </a:r>
            <a:r>
              <a:rPr lang="en-US" sz="1600" b="1" u="sng" dirty="0">
                <a:sym typeface="Wingdings" panose="05000000000000000000" pitchFamily="2" charset="2"/>
              </a:rPr>
              <a:t>W</a:t>
            </a:r>
            <a:r>
              <a:rPr lang="en-US" sz="1600" dirty="0">
                <a:sym typeface="Wingdings" panose="05000000000000000000" pitchFamily="2" charset="2"/>
              </a:rPr>
              <a:t>/cm</a:t>
            </a:r>
            <a:r>
              <a:rPr lang="en-US" sz="1600" baseline="30000" dirty="0">
                <a:sym typeface="Wingdings" panose="05000000000000000000" pitchFamily="2" charset="2"/>
              </a:rPr>
              <a:t>2</a:t>
            </a:r>
            <a:endParaRPr lang="en-US" sz="1600" dirty="0"/>
          </a:p>
          <a:p>
            <a:pPr lvl="2"/>
            <a:r>
              <a:rPr lang="en-US" sz="1600" dirty="0"/>
              <a:t>“Flash blindness” and retinal burns/lesions</a:t>
            </a:r>
          </a:p>
          <a:p>
            <a:pPr lvl="1"/>
            <a:r>
              <a:rPr lang="en-US" sz="1600" dirty="0"/>
              <a:t>Far IR (1400 nm – 1mm)</a:t>
            </a:r>
          </a:p>
          <a:p>
            <a:pPr lvl="2"/>
            <a:r>
              <a:rPr lang="en-US" sz="1600" dirty="0"/>
              <a:t>Damage to cornea</a:t>
            </a:r>
          </a:p>
          <a:p>
            <a:pPr lvl="2"/>
            <a:r>
              <a:rPr lang="en-US" sz="1600" dirty="0"/>
              <a:t>Corneal burns</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27</a:t>
            </a:fld>
            <a:endParaRPr lang="en-US"/>
          </a:p>
        </p:txBody>
      </p:sp>
      <p:pic>
        <p:nvPicPr>
          <p:cNvPr id="5" name="Content Placeholder 4"/>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auto">
          <a:xfrm>
            <a:off x="889259" y="1984837"/>
            <a:ext cx="5148521" cy="4031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287676845"/>
      </p:ext>
    </p:extLst>
  </p:cSld>
  <p:clrMapOvr>
    <a:masterClrMapping/>
  </p:clrMapOvr>
  <mc:AlternateContent xmlns:mc="http://schemas.openxmlformats.org/markup-compatibility/2006" xmlns:p14="http://schemas.microsoft.com/office/powerpoint/2010/main">
    <mc:Choice Requires="p14">
      <p:transition spd="slow" p14:dur="2000" advTm="45392"/>
    </mc:Choice>
    <mc:Fallback xmlns="">
      <p:transition spd="slow" advTm="453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Pulsed lasers present other ocular issues – pressure transients in eye (pulses &lt; 1ms)</a:t>
            </a:r>
          </a:p>
          <a:p>
            <a:pPr lvl="1"/>
            <a:r>
              <a:rPr lang="en-US" dirty="0"/>
              <a:t>Causes internal bleeding as well retinal damage</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28</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556431098"/>
      </p:ext>
    </p:extLst>
  </p:cSld>
  <p:clrMapOvr>
    <a:masterClrMapping/>
  </p:clrMapOvr>
  <mc:AlternateContent xmlns:mc="http://schemas.openxmlformats.org/markup-compatibility/2006" xmlns:p14="http://schemas.microsoft.com/office/powerpoint/2010/main">
    <mc:Choice Requires="p14">
      <p:transition spd="slow" p14:dur="2000" advTm="23495"/>
    </mc:Choice>
    <mc:Fallback xmlns="">
      <p:transition spd="slow" advTm="234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Skin damage – thermal burns in tissue</a:t>
            </a:r>
          </a:p>
          <a:p>
            <a:pPr lvl="1"/>
            <a:r>
              <a:rPr lang="en-US" dirty="0"/>
              <a:t>Skin layer penetration depends on wavelength and power</a:t>
            </a:r>
          </a:p>
          <a:p>
            <a:pPr lvl="1"/>
            <a:r>
              <a:rPr lang="en-US" dirty="0"/>
              <a:t>Photosensitive?	</a:t>
            </a:r>
          </a:p>
          <a:p>
            <a:pPr lvl="2"/>
            <a:r>
              <a:rPr lang="en-US" dirty="0"/>
              <a:t>Some medications enhance photosensitivity </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29</a:t>
            </a:fld>
            <a:endParaRPr lang="en-US"/>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879557986"/>
      </p:ext>
    </p:extLst>
  </p:cSld>
  <p:clrMapOvr>
    <a:masterClrMapping/>
  </p:clrMapOvr>
  <mc:AlternateContent xmlns:mc="http://schemas.openxmlformats.org/markup-compatibility/2006" xmlns:p14="http://schemas.microsoft.com/office/powerpoint/2010/main">
    <mc:Choice Requires="p14">
      <p:transition spd="slow" p14:dur="2000" advTm="25440"/>
    </mc:Choice>
    <mc:Fallback xmlns="">
      <p:transition spd="slow" advTm="254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1538" y="854572"/>
            <a:ext cx="8162925" cy="769441"/>
          </a:xfrm>
        </p:spPr>
        <p:txBody>
          <a:bodyPr/>
          <a:lstStyle/>
          <a:p>
            <a:r>
              <a:rPr lang="en-US" dirty="0"/>
              <a:t>Course outline</a:t>
            </a:r>
          </a:p>
        </p:txBody>
      </p:sp>
      <p:sp>
        <p:nvSpPr>
          <p:cNvPr id="3" name="Content Placeholder 2"/>
          <p:cNvSpPr>
            <a:spLocks noGrp="1"/>
          </p:cNvSpPr>
          <p:nvPr>
            <p:ph idx="1"/>
          </p:nvPr>
        </p:nvSpPr>
        <p:spPr/>
        <p:txBody>
          <a:bodyPr/>
          <a:lstStyle/>
          <a:p>
            <a:r>
              <a:rPr lang="en-US" dirty="0"/>
              <a:t>Fundamental Laser and Laser Safety Terminology</a:t>
            </a:r>
          </a:p>
          <a:p>
            <a:r>
              <a:rPr lang="en-US" dirty="0"/>
              <a:t>Laser Classifications</a:t>
            </a:r>
          </a:p>
          <a:p>
            <a:r>
              <a:rPr lang="en-US" dirty="0"/>
              <a:t>Laser effects on eye and skin</a:t>
            </a:r>
          </a:p>
          <a:p>
            <a:r>
              <a:rPr lang="en-US" dirty="0"/>
              <a:t>Non-beam hazards</a:t>
            </a:r>
          </a:p>
          <a:p>
            <a:r>
              <a:rPr lang="en-US" dirty="0"/>
              <a:t>Control measures</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3</a:t>
            </a:fld>
            <a:endParaRPr lang="en-US"/>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189559295"/>
      </p:ext>
    </p:extLst>
  </p:cSld>
  <p:clrMapOvr>
    <a:masterClrMapping/>
  </p:clrMapOvr>
  <mc:AlternateContent xmlns:mc="http://schemas.openxmlformats.org/markup-compatibility/2006" xmlns:p14="http://schemas.microsoft.com/office/powerpoint/2010/main">
    <mc:Choice Requires="p14">
      <p:transition spd="slow" p14:dur="2000" advTm="16616"/>
    </mc:Choice>
    <mc:Fallback xmlns="">
      <p:transition spd="slow" advTm="166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1538" y="854572"/>
            <a:ext cx="8162925" cy="769441"/>
          </a:xfrm>
        </p:spPr>
        <p:txBody>
          <a:bodyPr/>
          <a:lstStyle/>
          <a:p>
            <a:r>
              <a:rPr lang="en-US" dirty="0"/>
              <a:t>Non-beam hazards</a:t>
            </a:r>
          </a:p>
        </p:txBody>
      </p:sp>
      <p:sp>
        <p:nvSpPr>
          <p:cNvPr id="3" name="Content Placeholder 2"/>
          <p:cNvSpPr>
            <a:spLocks noGrp="1"/>
          </p:cNvSpPr>
          <p:nvPr>
            <p:ph idx="1"/>
          </p:nvPr>
        </p:nvSpPr>
        <p:spPr/>
        <p:txBody>
          <a:bodyPr/>
          <a:lstStyle/>
          <a:p>
            <a:r>
              <a:rPr lang="en-US" dirty="0"/>
              <a:t>Electrical</a:t>
            </a:r>
          </a:p>
          <a:p>
            <a:pPr lvl="1"/>
            <a:r>
              <a:rPr lang="en-US" dirty="0"/>
              <a:t>Homemade laser systems</a:t>
            </a:r>
          </a:p>
          <a:p>
            <a:pPr lvl="1"/>
            <a:r>
              <a:rPr lang="en-US" dirty="0"/>
              <a:t>Uncovered electrical connections</a:t>
            </a:r>
          </a:p>
          <a:p>
            <a:pPr lvl="1"/>
            <a:r>
              <a:rPr lang="en-US" dirty="0"/>
              <a:t>Improper grounding</a:t>
            </a:r>
          </a:p>
          <a:p>
            <a:pPr lvl="1"/>
            <a:r>
              <a:rPr lang="en-US" dirty="0"/>
              <a:t>Mechanically defeated interlocks for maintenance</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30</a:t>
            </a:fld>
            <a:endParaRPr lang="en-US"/>
          </a:p>
        </p:txBody>
      </p:sp>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554401573"/>
      </p:ext>
    </p:extLst>
  </p:cSld>
  <p:clrMapOvr>
    <a:masterClrMapping/>
  </p:clrMapOvr>
  <mc:AlternateContent xmlns:mc="http://schemas.openxmlformats.org/markup-compatibility/2006" xmlns:p14="http://schemas.microsoft.com/office/powerpoint/2010/main">
    <mc:Choice Requires="p14">
      <p:transition spd="slow" p14:dur="2000" advTm="20318"/>
    </mc:Choice>
    <mc:Fallback xmlns="">
      <p:transition spd="slow" advTm="203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Mechanical</a:t>
            </a:r>
          </a:p>
          <a:p>
            <a:pPr lvl="1"/>
            <a:r>
              <a:rPr lang="en-US" dirty="0"/>
              <a:t>Compressed gas cylinders</a:t>
            </a:r>
          </a:p>
          <a:p>
            <a:pPr lvl="1"/>
            <a:r>
              <a:rPr lang="en-US" dirty="0"/>
              <a:t>Noise issues with pulsed excimer lasers</a:t>
            </a:r>
          </a:p>
          <a:p>
            <a:pPr lvl="1"/>
            <a:r>
              <a:rPr lang="en-US" dirty="0"/>
              <a:t>Fire hazards from Class 4 lasers (irradiance &gt; 10 W/cm</a:t>
            </a:r>
            <a:r>
              <a:rPr lang="en-US" baseline="30000" dirty="0"/>
              <a:t>2</a:t>
            </a:r>
            <a:r>
              <a:rPr lang="en-US" dirty="0"/>
              <a:t> or power &gt; 0.5 W)</a:t>
            </a:r>
          </a:p>
          <a:p>
            <a:pPr lvl="1"/>
            <a:r>
              <a:rPr lang="en-US" dirty="0"/>
              <a:t>Explosions from high pressure arc lamps, filament lamps and capacitors</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31</a:t>
            </a:fld>
            <a:endParaRPr lang="en-US"/>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183611859"/>
      </p:ext>
    </p:extLst>
  </p:cSld>
  <p:clrMapOvr>
    <a:masterClrMapping/>
  </p:clrMapOvr>
  <mc:AlternateContent xmlns:mc="http://schemas.openxmlformats.org/markup-compatibility/2006" xmlns:p14="http://schemas.microsoft.com/office/powerpoint/2010/main">
    <mc:Choice Requires="p14">
      <p:transition spd="slow" p14:dur="2000" advTm="32404"/>
    </mc:Choice>
    <mc:Fallback xmlns="">
      <p:transition spd="slow" advTm="324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Chemical</a:t>
            </a:r>
          </a:p>
          <a:p>
            <a:pPr lvl="1"/>
            <a:r>
              <a:rPr lang="en-US" dirty="0"/>
              <a:t>Some laser dyes are carcinogenic</a:t>
            </a:r>
          </a:p>
          <a:p>
            <a:pPr lvl="1"/>
            <a:r>
              <a:rPr lang="en-US" dirty="0"/>
              <a:t>Solvents are usually flammable</a:t>
            </a:r>
          </a:p>
          <a:p>
            <a:r>
              <a:rPr lang="en-US" dirty="0"/>
              <a:t>Laser generated air contaminants</a:t>
            </a:r>
          </a:p>
          <a:p>
            <a:pPr lvl="1"/>
            <a:r>
              <a:rPr lang="en-US" dirty="0"/>
              <a:t>Some can be carcinogenic (examples: polycyclic aromatic hydrocarbons, fused silica, benzene)</a:t>
            </a:r>
          </a:p>
          <a:p>
            <a:pPr lvl="1"/>
            <a:r>
              <a:rPr lang="en-US" dirty="0"/>
              <a:t>Toxicity</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32</a:t>
            </a:fld>
            <a:endParaRPr lang="en-US"/>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484130333"/>
      </p:ext>
    </p:extLst>
  </p:cSld>
  <p:clrMapOvr>
    <a:masterClrMapping/>
  </p:clrMapOvr>
  <mc:AlternateContent xmlns:mc="http://schemas.openxmlformats.org/markup-compatibility/2006" xmlns:p14="http://schemas.microsoft.com/office/powerpoint/2010/main">
    <mc:Choice Requires="p14">
      <p:transition spd="slow" p14:dur="2000" advTm="28090"/>
    </mc:Choice>
    <mc:Fallback xmlns="">
      <p:transition spd="slow" advTm="280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1538" y="854572"/>
            <a:ext cx="8162925" cy="769441"/>
          </a:xfrm>
        </p:spPr>
        <p:txBody>
          <a:bodyPr/>
          <a:lstStyle/>
          <a:p>
            <a:r>
              <a:rPr lang="en-US" dirty="0"/>
              <a:t>Other non-beam hazards</a:t>
            </a:r>
          </a:p>
        </p:txBody>
      </p:sp>
      <p:sp>
        <p:nvSpPr>
          <p:cNvPr id="3" name="Content Placeholder 2"/>
          <p:cNvSpPr>
            <a:spLocks noGrp="1"/>
          </p:cNvSpPr>
          <p:nvPr>
            <p:ph idx="1"/>
          </p:nvPr>
        </p:nvSpPr>
        <p:spPr/>
        <p:txBody>
          <a:bodyPr/>
          <a:lstStyle/>
          <a:p>
            <a:r>
              <a:rPr lang="en-US" dirty="0"/>
              <a:t>Some components may produce X-rays (ionizing radiation)</a:t>
            </a:r>
          </a:p>
          <a:p>
            <a:r>
              <a:rPr lang="en-US" dirty="0"/>
              <a:t>RF hazards may be present in plasma tubes or Q-switched lasers</a:t>
            </a:r>
          </a:p>
          <a:p>
            <a:r>
              <a:rPr lang="en-US" dirty="0"/>
              <a:t>Ergonomic considerations</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33</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623247064"/>
      </p:ext>
    </p:extLst>
  </p:cSld>
  <p:clrMapOvr>
    <a:masterClrMapping/>
  </p:clrMapOvr>
  <mc:AlternateContent xmlns:mc="http://schemas.openxmlformats.org/markup-compatibility/2006" xmlns:p14="http://schemas.microsoft.com/office/powerpoint/2010/main">
    <mc:Choice Requires="p14">
      <p:transition spd="slow" p14:dur="2000" advTm="26622"/>
    </mc:Choice>
    <mc:Fallback xmlns="">
      <p:transition spd="slow" advTm="266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0" indent="0">
              <a:buNone/>
            </a:pPr>
            <a:endParaRPr lang="en-US" dirty="0"/>
          </a:p>
          <a:p>
            <a:pPr marL="0" indent="0">
              <a:buNone/>
            </a:pPr>
            <a:endParaRPr lang="en-US" dirty="0"/>
          </a:p>
          <a:p>
            <a:pPr marL="0" indent="0" algn="ctr">
              <a:buNone/>
            </a:pPr>
            <a:r>
              <a:rPr lang="en-US" b="1" i="1" dirty="0"/>
              <a:t>Hazard Control</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34</a:t>
            </a:fld>
            <a:endParaRPr lang="en-US"/>
          </a:p>
        </p:txBody>
      </p:sp>
    </p:spTree>
    <p:extLst>
      <p:ext uri="{BB962C8B-B14F-4D97-AF65-F5344CB8AC3E}">
        <p14:creationId xmlns:p14="http://schemas.microsoft.com/office/powerpoint/2010/main" val="3569353315"/>
      </p:ext>
    </p:extLst>
  </p:cSld>
  <p:clrMapOvr>
    <a:masterClrMapping/>
  </p:clrMapOvr>
  <mc:AlternateContent xmlns:mc="http://schemas.openxmlformats.org/markup-compatibility/2006" xmlns:p14="http://schemas.microsoft.com/office/powerpoint/2010/main">
    <mc:Choice Requires="p14">
      <p:transition spd="slow" p14:dur="2000" advClick="0" advTm="10000"/>
    </mc:Choice>
    <mc:Fallback xmlns="">
      <p:transition spd="slow" advClick="0" advTm="10000"/>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1538" y="854572"/>
            <a:ext cx="8162925" cy="769441"/>
          </a:xfrm>
        </p:spPr>
        <p:txBody>
          <a:bodyPr/>
          <a:lstStyle/>
          <a:p>
            <a:r>
              <a:rPr lang="en-US" dirty="0"/>
              <a:t>Controlling laser hazards</a:t>
            </a:r>
          </a:p>
        </p:txBody>
      </p:sp>
      <p:sp>
        <p:nvSpPr>
          <p:cNvPr id="3" name="Content Placeholder 2"/>
          <p:cNvSpPr>
            <a:spLocks noGrp="1"/>
          </p:cNvSpPr>
          <p:nvPr>
            <p:ph idx="1"/>
          </p:nvPr>
        </p:nvSpPr>
        <p:spPr/>
        <p:txBody>
          <a:bodyPr/>
          <a:lstStyle/>
          <a:p>
            <a:r>
              <a:rPr lang="en-US" dirty="0"/>
              <a:t>Layered control scheme</a:t>
            </a:r>
          </a:p>
          <a:p>
            <a:pPr lvl="1"/>
            <a:r>
              <a:rPr lang="en-US" dirty="0"/>
              <a:t>Engineered controls (“scientist-proof” controls)</a:t>
            </a:r>
          </a:p>
          <a:p>
            <a:pPr lvl="1"/>
            <a:r>
              <a:rPr lang="en-US" dirty="0"/>
              <a:t>Administrative controls (“rules”)</a:t>
            </a:r>
          </a:p>
          <a:p>
            <a:pPr lvl="1"/>
            <a:r>
              <a:rPr lang="en-US" dirty="0"/>
              <a:t>Personal protective equipment (PPE)</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35</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031881266"/>
      </p:ext>
    </p:extLst>
  </p:cSld>
  <p:clrMapOvr>
    <a:masterClrMapping/>
  </p:clrMapOvr>
  <mc:AlternateContent xmlns:mc="http://schemas.openxmlformats.org/markup-compatibility/2006" xmlns:p14="http://schemas.microsoft.com/office/powerpoint/2010/main">
    <mc:Choice Requires="p14">
      <p:transition spd="slow" p14:dur="2000" advTm="29632"/>
    </mc:Choice>
    <mc:Fallback xmlns="">
      <p:transition spd="slow" advTm="296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1538" y="854572"/>
            <a:ext cx="8162925" cy="769441"/>
          </a:xfrm>
        </p:spPr>
        <p:txBody>
          <a:bodyPr/>
          <a:lstStyle/>
          <a:p>
            <a:r>
              <a:rPr lang="en-US" dirty="0"/>
              <a:t>Engineered controls</a:t>
            </a:r>
          </a:p>
        </p:txBody>
      </p:sp>
      <p:sp>
        <p:nvSpPr>
          <p:cNvPr id="3" name="Content Placeholder 2"/>
          <p:cNvSpPr>
            <a:spLocks noGrp="1"/>
          </p:cNvSpPr>
          <p:nvPr>
            <p:ph idx="1"/>
          </p:nvPr>
        </p:nvSpPr>
        <p:spPr/>
        <p:txBody>
          <a:bodyPr/>
          <a:lstStyle/>
          <a:p>
            <a:r>
              <a:rPr lang="en-US" dirty="0"/>
              <a:t>Prevent unnecessary exposure to beam hazards</a:t>
            </a:r>
          </a:p>
          <a:p>
            <a:pPr lvl="1"/>
            <a:r>
              <a:rPr lang="en-US" dirty="0"/>
              <a:t>Key controls (and not leaving the keys in the laser!)</a:t>
            </a:r>
          </a:p>
          <a:p>
            <a:pPr lvl="1"/>
            <a:r>
              <a:rPr lang="en-US" dirty="0"/>
              <a:t>Housing interlocks</a:t>
            </a:r>
          </a:p>
          <a:p>
            <a:pPr lvl="1"/>
            <a:r>
              <a:rPr lang="en-US" dirty="0"/>
              <a:t>Door entry interlock</a:t>
            </a:r>
          </a:p>
          <a:p>
            <a:pPr lvl="1"/>
            <a:r>
              <a:rPr lang="en-US" dirty="0"/>
              <a:t>Emergency stops (power or shutter)</a:t>
            </a:r>
          </a:p>
          <a:p>
            <a:pPr lvl="1"/>
            <a:r>
              <a:rPr lang="en-US" dirty="0"/>
              <a:t>Curtains and warning signals/lights</a:t>
            </a:r>
          </a:p>
          <a:p>
            <a:pPr lvl="1"/>
            <a:endParaRPr lang="en-US" dirty="0"/>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36</a:t>
            </a:fld>
            <a:endParaRPr lang="en-US"/>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13203333"/>
      </p:ext>
    </p:extLst>
  </p:cSld>
  <p:clrMapOvr>
    <a:masterClrMapping/>
  </p:clrMapOvr>
  <mc:AlternateContent xmlns:mc="http://schemas.openxmlformats.org/markup-compatibility/2006" xmlns:p14="http://schemas.microsoft.com/office/powerpoint/2010/main">
    <mc:Choice Requires="p14">
      <p:transition spd="slow" p14:dur="2000" advTm="40131"/>
    </mc:Choice>
    <mc:Fallback xmlns="">
      <p:transition spd="slow" advTm="401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1538" y="854572"/>
            <a:ext cx="8162925" cy="769441"/>
          </a:xfrm>
        </p:spPr>
        <p:txBody>
          <a:bodyPr/>
          <a:lstStyle/>
          <a:p>
            <a:r>
              <a:rPr lang="en-US" dirty="0"/>
              <a:t>Administrative Controls</a:t>
            </a:r>
          </a:p>
        </p:txBody>
      </p:sp>
      <p:sp>
        <p:nvSpPr>
          <p:cNvPr id="3" name="Content Placeholder 2"/>
          <p:cNvSpPr>
            <a:spLocks noGrp="1"/>
          </p:cNvSpPr>
          <p:nvPr>
            <p:ph idx="1"/>
          </p:nvPr>
        </p:nvSpPr>
        <p:spPr/>
        <p:txBody>
          <a:bodyPr/>
          <a:lstStyle/>
          <a:p>
            <a:r>
              <a:rPr lang="en-US" dirty="0"/>
              <a:t>If engineered controls are impractical or unavailable</a:t>
            </a:r>
          </a:p>
          <a:p>
            <a:pPr lvl="1"/>
            <a:r>
              <a:rPr lang="en-US" dirty="0"/>
              <a:t>Rules to limit access while laser is in use</a:t>
            </a:r>
          </a:p>
          <a:p>
            <a:pPr lvl="1"/>
            <a:r>
              <a:rPr lang="en-US" dirty="0"/>
              <a:t>Examples:</a:t>
            </a:r>
          </a:p>
          <a:p>
            <a:pPr lvl="2"/>
            <a:r>
              <a:rPr lang="en-US" dirty="0"/>
              <a:t>Curtain use to confine laser to NHZ</a:t>
            </a:r>
          </a:p>
          <a:p>
            <a:pPr lvl="2"/>
            <a:r>
              <a:rPr lang="en-US" dirty="0"/>
              <a:t>Work rules around lasers (i.e. energized equipment rules, chemical work rules, etc.)</a:t>
            </a:r>
          </a:p>
          <a:p>
            <a:pPr lvl="2"/>
            <a:r>
              <a:rPr lang="en-US" dirty="0"/>
              <a:t>Reducing laser power for aiming</a:t>
            </a:r>
          </a:p>
          <a:p>
            <a:pPr lvl="2"/>
            <a:r>
              <a:rPr lang="en-US" dirty="0"/>
              <a:t>Chemical handling rules</a:t>
            </a:r>
          </a:p>
          <a:p>
            <a:pPr lvl="1"/>
            <a:endParaRPr lang="en-US" dirty="0"/>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37</a:t>
            </a:fld>
            <a:endParaRPr lang="en-US"/>
          </a:p>
        </p:txBody>
      </p:sp>
      <p:pic>
        <p:nvPicPr>
          <p:cNvPr id="10" name="Audio 9">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911620745"/>
      </p:ext>
    </p:extLst>
  </p:cSld>
  <p:clrMapOvr>
    <a:masterClrMapping/>
  </p:clrMapOvr>
  <mc:AlternateContent xmlns:mc="http://schemas.openxmlformats.org/markup-compatibility/2006" xmlns:p14="http://schemas.microsoft.com/office/powerpoint/2010/main">
    <mc:Choice Requires="p14">
      <p:transition spd="slow" p14:dur="2000" advTm="33627"/>
    </mc:Choice>
    <mc:Fallback xmlns="">
      <p:transition spd="slow" advTm="336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1538" y="854572"/>
            <a:ext cx="8162925" cy="769441"/>
          </a:xfrm>
        </p:spPr>
        <p:txBody>
          <a:bodyPr/>
          <a:lstStyle/>
          <a:p>
            <a:r>
              <a:rPr lang="en-US" dirty="0"/>
              <a:t>PPE</a:t>
            </a:r>
          </a:p>
        </p:txBody>
      </p:sp>
      <p:sp>
        <p:nvSpPr>
          <p:cNvPr id="3" name="Content Placeholder 2"/>
          <p:cNvSpPr>
            <a:spLocks noGrp="1"/>
          </p:cNvSpPr>
          <p:nvPr>
            <p:ph idx="1"/>
          </p:nvPr>
        </p:nvSpPr>
        <p:spPr/>
        <p:txBody>
          <a:bodyPr/>
          <a:lstStyle/>
          <a:p>
            <a:r>
              <a:rPr lang="en-US" dirty="0"/>
              <a:t>PPE includes</a:t>
            </a:r>
          </a:p>
          <a:p>
            <a:pPr lvl="1"/>
            <a:r>
              <a:rPr lang="en-US" dirty="0"/>
              <a:t>Minimizing exposed skin area (long sleeves)</a:t>
            </a:r>
          </a:p>
          <a:p>
            <a:pPr lvl="1"/>
            <a:r>
              <a:rPr lang="en-US" dirty="0"/>
              <a:t>Eye protection</a:t>
            </a:r>
          </a:p>
          <a:p>
            <a:pPr lvl="2"/>
            <a:r>
              <a:rPr lang="en-US" dirty="0"/>
              <a:t>Goggles must match wavelength and power to provide protection</a:t>
            </a:r>
          </a:p>
          <a:p>
            <a:pPr lvl="2"/>
            <a:r>
              <a:rPr lang="en-US" dirty="0"/>
              <a:t>Protection to less than MPE</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38</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156694506"/>
      </p:ext>
    </p:extLst>
  </p:cSld>
  <p:clrMapOvr>
    <a:masterClrMapping/>
  </p:clrMapOvr>
  <mc:AlternateContent xmlns:mc="http://schemas.openxmlformats.org/markup-compatibility/2006" xmlns:p14="http://schemas.microsoft.com/office/powerpoint/2010/main">
    <mc:Choice Requires="p14">
      <p:transition spd="slow" p14:dur="2000" advTm="26820"/>
    </mc:Choice>
    <mc:Fallback xmlns="">
      <p:transition spd="slow" advTm="268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Goggle selection</a:t>
            </a:r>
          </a:p>
          <a:p>
            <a:pPr lvl="1"/>
            <a:r>
              <a:rPr lang="en-US" dirty="0"/>
              <a:t>To get required Optical Density, need to know:</a:t>
            </a:r>
          </a:p>
          <a:p>
            <a:pPr lvl="2"/>
            <a:r>
              <a:rPr lang="en-US" dirty="0"/>
              <a:t>Wavelength</a:t>
            </a:r>
          </a:p>
          <a:p>
            <a:pPr lvl="2"/>
            <a:r>
              <a:rPr lang="en-US" dirty="0"/>
              <a:t>Power</a:t>
            </a:r>
          </a:p>
          <a:p>
            <a:pPr lvl="2"/>
            <a:r>
              <a:rPr lang="en-US" dirty="0"/>
              <a:t>Exposure time</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39</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198178364"/>
      </p:ext>
    </p:extLst>
  </p:cSld>
  <p:clrMapOvr>
    <a:masterClrMapping/>
  </p:clrMapOvr>
  <mc:AlternateContent xmlns:mc="http://schemas.openxmlformats.org/markup-compatibility/2006" xmlns:p14="http://schemas.microsoft.com/office/powerpoint/2010/main">
    <mc:Choice Requires="p14">
      <p:transition spd="slow" p14:dur="2000" advTm="13264"/>
    </mc:Choice>
    <mc:Fallback xmlns="">
      <p:transition spd="slow" advTm="132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1538" y="854572"/>
            <a:ext cx="8162925" cy="769441"/>
          </a:xfrm>
        </p:spPr>
        <p:txBody>
          <a:bodyPr/>
          <a:lstStyle/>
          <a:p>
            <a:endParaRPr lang="en-US" dirty="0"/>
          </a:p>
        </p:txBody>
      </p:sp>
      <p:sp>
        <p:nvSpPr>
          <p:cNvPr id="3" name="Content Placeholder 2"/>
          <p:cNvSpPr>
            <a:spLocks noGrp="1"/>
          </p:cNvSpPr>
          <p:nvPr>
            <p:ph idx="1"/>
          </p:nvPr>
        </p:nvSpPr>
        <p:spPr/>
        <p:txBody>
          <a:bodyPr/>
          <a:lstStyle/>
          <a:p>
            <a:pPr marL="0" indent="0">
              <a:buNone/>
            </a:pPr>
            <a:endParaRPr lang="en-US" dirty="0"/>
          </a:p>
          <a:p>
            <a:pPr marL="0" indent="0">
              <a:buNone/>
            </a:pPr>
            <a:endParaRPr lang="en-US" dirty="0"/>
          </a:p>
          <a:p>
            <a:pPr marL="0" indent="0" algn="ctr">
              <a:buNone/>
            </a:pPr>
            <a:r>
              <a:rPr lang="en-US" b="1" i="1" dirty="0"/>
              <a:t>Fundamental Laser and Laser Safety Terminology</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4</a:t>
            </a:fld>
            <a:endParaRPr lang="en-US"/>
          </a:p>
        </p:txBody>
      </p:sp>
    </p:spTree>
    <p:extLst>
      <p:ext uri="{BB962C8B-B14F-4D97-AF65-F5344CB8AC3E}">
        <p14:creationId xmlns:p14="http://schemas.microsoft.com/office/powerpoint/2010/main" val="2504060317"/>
      </p:ext>
    </p:extLst>
  </p:cSld>
  <p:clrMapOvr>
    <a:masterClrMapping/>
  </p:clrMapOvr>
  <mc:AlternateContent xmlns:mc="http://schemas.openxmlformats.org/markup-compatibility/2006" xmlns:p14="http://schemas.microsoft.com/office/powerpoint/2010/main">
    <mc:Choice Requires="p14">
      <p:transition spd="slow" p14:dur="2000" advClick="0" advTm="10000"/>
    </mc:Choice>
    <mc:Fallback xmlns="">
      <p:transition spd="slow" advClick="0" advTm="10000"/>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r>
              <a:rPr lang="en-US" dirty="0"/>
              <a:t>End users are responsible for:</a:t>
            </a:r>
          </a:p>
          <a:p>
            <a:pPr lvl="1"/>
            <a:r>
              <a:rPr lang="en-US" dirty="0"/>
              <a:t>Complete required training (including specific training for their own laser systems)</a:t>
            </a:r>
          </a:p>
          <a:p>
            <a:pPr lvl="1"/>
            <a:r>
              <a:rPr lang="en-US" dirty="0"/>
              <a:t>Wearing appropriate PPE</a:t>
            </a:r>
          </a:p>
          <a:p>
            <a:pPr lvl="1"/>
            <a:r>
              <a:rPr lang="en-US" dirty="0"/>
              <a:t>Following SOPs</a:t>
            </a:r>
          </a:p>
          <a:p>
            <a:pPr lvl="1"/>
            <a:r>
              <a:rPr lang="en-US" dirty="0"/>
              <a:t>Conducting operations in a safe manner</a:t>
            </a:r>
          </a:p>
          <a:p>
            <a:pPr lvl="1"/>
            <a:endParaRPr lang="en-US" dirty="0"/>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40</a:t>
            </a:fld>
            <a:endParaRPr lang="en-US"/>
          </a:p>
        </p:txBody>
      </p:sp>
      <p:sp>
        <p:nvSpPr>
          <p:cNvPr id="5" name="Title 4"/>
          <p:cNvSpPr>
            <a:spLocks noGrp="1"/>
          </p:cNvSpPr>
          <p:nvPr>
            <p:ph type="title"/>
          </p:nvPr>
        </p:nvSpPr>
        <p:spPr>
          <a:xfrm>
            <a:off x="871538" y="854572"/>
            <a:ext cx="8162925" cy="769441"/>
          </a:xfrm>
        </p:spPr>
        <p:txBody>
          <a:bodyPr/>
          <a:lstStyle/>
          <a:p>
            <a:r>
              <a:rPr lang="en-US" dirty="0"/>
              <a:t>Responsibilities</a:t>
            </a: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44857549"/>
      </p:ext>
    </p:extLst>
  </p:cSld>
  <p:clrMapOvr>
    <a:masterClrMapping/>
  </p:clrMapOvr>
  <mc:AlternateContent xmlns:mc="http://schemas.openxmlformats.org/markup-compatibility/2006" xmlns:p14="http://schemas.microsoft.com/office/powerpoint/2010/main">
    <mc:Choice Requires="p14">
      <p:transition spd="slow" p14:dur="2000" advTm="25815"/>
    </mc:Choice>
    <mc:Fallback xmlns="">
      <p:transition spd="slow" advTm="258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Principal Investigators are responsible for:</a:t>
            </a:r>
          </a:p>
          <a:p>
            <a:pPr lvl="1"/>
            <a:r>
              <a:rPr lang="en-US" dirty="0"/>
              <a:t>Supervising the safe use of lasers and ancillary equipment</a:t>
            </a:r>
          </a:p>
          <a:p>
            <a:pPr lvl="1"/>
            <a:r>
              <a:rPr lang="en-US" dirty="0"/>
              <a:t>Registration of all Class 3 and 4 Lasers</a:t>
            </a:r>
          </a:p>
          <a:p>
            <a:pPr lvl="1"/>
            <a:r>
              <a:rPr lang="en-US" dirty="0"/>
              <a:t>Notification to EHS of the intent to acquire or build an Class 3 or Class 4 laser</a:t>
            </a:r>
          </a:p>
          <a:p>
            <a:pPr lvl="1"/>
            <a:endParaRPr lang="en-US" dirty="0"/>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41</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263155499"/>
      </p:ext>
    </p:extLst>
  </p:cSld>
  <p:clrMapOvr>
    <a:masterClrMapping/>
  </p:clrMapOvr>
  <mc:AlternateContent xmlns:mc="http://schemas.openxmlformats.org/markup-compatibility/2006" xmlns:p14="http://schemas.microsoft.com/office/powerpoint/2010/main">
    <mc:Choice Requires="p14">
      <p:transition spd="slow" p14:dur="2000" advTm="30515"/>
    </mc:Choice>
    <mc:Fallback xmlns="">
      <p:transition spd="slow" advTm="305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lvl="1"/>
            <a:r>
              <a:rPr lang="en-US" dirty="0"/>
              <a:t>Creating and implementing SOPs</a:t>
            </a:r>
          </a:p>
          <a:p>
            <a:pPr lvl="1"/>
            <a:r>
              <a:rPr lang="en-US" dirty="0"/>
              <a:t>Ensuring their lab staff (including support staff) are trained</a:t>
            </a:r>
          </a:p>
          <a:p>
            <a:pPr lvl="1"/>
            <a:r>
              <a:rPr lang="en-US" dirty="0"/>
              <a:t>Meeting requirements on posting, access control, PPE and medical surveillance</a:t>
            </a:r>
          </a:p>
          <a:p>
            <a:pPr lvl="1"/>
            <a:r>
              <a:rPr lang="en-US" dirty="0"/>
              <a:t>Reporting known or suspected laser injuries</a:t>
            </a:r>
          </a:p>
          <a:p>
            <a:pPr lvl="1"/>
            <a:r>
              <a:rPr lang="en-US" dirty="0"/>
              <a:t>Procurement/moving requirements</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42</a:t>
            </a:fld>
            <a:endParaRPr lang="en-US"/>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2541043870"/>
      </p:ext>
    </p:extLst>
  </p:cSld>
  <p:clrMapOvr>
    <a:masterClrMapping/>
  </p:clrMapOvr>
  <mc:AlternateContent xmlns:mc="http://schemas.openxmlformats.org/markup-compatibility/2006" xmlns:p14="http://schemas.microsoft.com/office/powerpoint/2010/main">
    <mc:Choice Requires="p14">
      <p:transition spd="slow" p14:dur="2000" advTm="45585"/>
    </mc:Choice>
    <mc:Fallback xmlns="">
      <p:transition spd="slow" advTm="455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1538" y="854572"/>
            <a:ext cx="8162925" cy="769441"/>
          </a:xfrm>
        </p:spPr>
        <p:txBody>
          <a:bodyPr/>
          <a:lstStyle/>
          <a:p>
            <a:r>
              <a:rPr lang="en-US" dirty="0"/>
              <a:t>Conclusions	</a:t>
            </a:r>
          </a:p>
        </p:txBody>
      </p:sp>
      <p:sp>
        <p:nvSpPr>
          <p:cNvPr id="3" name="Content Placeholder 2"/>
          <p:cNvSpPr>
            <a:spLocks noGrp="1"/>
          </p:cNvSpPr>
          <p:nvPr>
            <p:ph idx="1"/>
          </p:nvPr>
        </p:nvSpPr>
        <p:spPr/>
        <p:txBody>
          <a:bodyPr/>
          <a:lstStyle/>
          <a:p>
            <a:r>
              <a:rPr lang="en-US" dirty="0"/>
              <a:t>More information in the IIT Laser Safety Program </a:t>
            </a:r>
          </a:p>
          <a:p>
            <a:pPr marL="0" indent="0">
              <a:buNone/>
            </a:pPr>
            <a:endParaRPr lang="en-US" dirty="0"/>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43</a:t>
            </a:fld>
            <a:endParaRPr lang="en-US"/>
          </a:p>
        </p:txBody>
      </p:sp>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362200" y="2982686"/>
            <a:ext cx="4143376" cy="2757228"/>
          </a:xfrm>
          <a:prstGeom prst="rect">
            <a:avLst/>
          </a:prstGeom>
        </p:spPr>
      </p:pic>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895430915"/>
      </p:ext>
    </p:extLst>
  </p:cSld>
  <p:clrMapOvr>
    <a:masterClrMapping/>
  </p:clrMapOvr>
  <mc:AlternateContent xmlns:mc="http://schemas.openxmlformats.org/markup-compatibility/2006" xmlns:p14="http://schemas.microsoft.com/office/powerpoint/2010/main">
    <mc:Choice Requires="p14">
      <p:transition spd="slow" p14:dur="2000" advTm="15737"/>
    </mc:Choice>
    <mc:Fallback xmlns="">
      <p:transition spd="slow" advTm="157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pPr marL="57150" indent="0">
              <a:buNone/>
            </a:pPr>
            <a:endParaRPr lang="en-US" dirty="0"/>
          </a:p>
          <a:p>
            <a:pPr marL="57150" indent="0">
              <a:buNone/>
            </a:pPr>
            <a:endParaRPr lang="en-US" dirty="0"/>
          </a:p>
          <a:p>
            <a:pPr marL="57150" indent="0">
              <a:buNone/>
            </a:pPr>
            <a:endParaRPr lang="en-US" dirty="0"/>
          </a:p>
          <a:p>
            <a:pPr marL="57150" indent="0">
              <a:buNone/>
            </a:pPr>
            <a:r>
              <a:rPr lang="en-US" sz="2400" dirty="0"/>
              <a:t>1: Gain Medium</a:t>
            </a:r>
          </a:p>
          <a:p>
            <a:pPr marL="57150" indent="0">
              <a:buNone/>
            </a:pPr>
            <a:r>
              <a:rPr lang="en-US" sz="2400" dirty="0"/>
              <a:t>2. Laser Pump energy</a:t>
            </a:r>
          </a:p>
          <a:p>
            <a:pPr marL="57150" indent="0">
              <a:buNone/>
            </a:pPr>
            <a:r>
              <a:rPr lang="en-US" sz="2400" dirty="0"/>
              <a:t>3. High reflectance coupler (“totally reflecting”)</a:t>
            </a:r>
          </a:p>
          <a:p>
            <a:pPr marL="57150" indent="0">
              <a:buNone/>
            </a:pPr>
            <a:r>
              <a:rPr lang="en-US" sz="2400" dirty="0"/>
              <a:t>4. Output coupler/partially reflecting mirror</a:t>
            </a:r>
          </a:p>
          <a:p>
            <a:pPr marL="57150" indent="0">
              <a:buNone/>
            </a:pPr>
            <a:r>
              <a:rPr lang="en-US" sz="2400" dirty="0"/>
              <a:t>5. Beam</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5</a:t>
            </a:fld>
            <a:endParaRPr lang="en-US"/>
          </a:p>
        </p:txBody>
      </p:sp>
      <p:pic>
        <p:nvPicPr>
          <p:cNvPr id="1026" name="Picture 2" descr="C:\Users\User\Desktop\1024px-Laser.svg.p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905000" y="228601"/>
            <a:ext cx="4849857" cy="3429000"/>
          </a:xfrm>
          <a:prstGeom prst="rect">
            <a:avLst/>
          </a:prstGeom>
          <a:noFill/>
          <a:extLst>
            <a:ext uri="{909E8E84-426E-40DD-AFC4-6F175D3DCCD1}">
              <a14:hiddenFill xmlns:a14="http://schemas.microsoft.com/office/drawing/2010/main">
                <a:solidFill>
                  <a:srgbClr val="FFFFFF"/>
                </a:solidFill>
              </a14:hiddenFill>
            </a:ext>
          </a:extLst>
        </p:spPr>
      </p:pic>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1213225811"/>
      </p:ext>
    </p:extLst>
  </p:cSld>
  <p:clrMapOvr>
    <a:masterClrMapping/>
  </p:clrMapOvr>
  <mc:AlternateContent xmlns:mc="http://schemas.openxmlformats.org/markup-compatibility/2006" xmlns:p14="http://schemas.microsoft.com/office/powerpoint/2010/main">
    <mc:Choice Requires="p14">
      <p:transition spd="slow" p14:dur="2000" advTm="69855"/>
    </mc:Choice>
    <mc:Fallback xmlns="">
      <p:transition spd="slow" advTm="698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1538" y="854572"/>
            <a:ext cx="8162925" cy="769441"/>
          </a:xfrm>
        </p:spPr>
        <p:txBody>
          <a:bodyPr/>
          <a:lstStyle/>
          <a:p>
            <a:r>
              <a:rPr lang="en-US" dirty="0"/>
              <a:t>Basic Laser Terminology</a:t>
            </a:r>
          </a:p>
        </p:txBody>
      </p:sp>
      <p:sp>
        <p:nvSpPr>
          <p:cNvPr id="3" name="Content Placeholder 2"/>
          <p:cNvSpPr>
            <a:spLocks noGrp="1"/>
          </p:cNvSpPr>
          <p:nvPr>
            <p:ph idx="1"/>
          </p:nvPr>
        </p:nvSpPr>
        <p:spPr/>
        <p:txBody>
          <a:bodyPr/>
          <a:lstStyle/>
          <a:p>
            <a:r>
              <a:rPr lang="en-US" dirty="0"/>
              <a:t>Radiant Energy, Q (unit: J)</a:t>
            </a:r>
          </a:p>
          <a:p>
            <a:r>
              <a:rPr lang="en-US" dirty="0"/>
              <a:t>Radiant Power, </a:t>
            </a:r>
            <a:r>
              <a:rPr lang="el-GR" dirty="0"/>
              <a:t>Φ</a:t>
            </a:r>
            <a:r>
              <a:rPr lang="en-US" dirty="0"/>
              <a:t> (unit: W)</a:t>
            </a:r>
          </a:p>
          <a:p>
            <a:r>
              <a:rPr lang="en-US" dirty="0"/>
              <a:t>Radiant Exposure or Energy Density, H, (Pulsed laser, unit: J/cm</a:t>
            </a:r>
            <a:r>
              <a:rPr lang="en-US" baseline="30000" dirty="0"/>
              <a:t>2</a:t>
            </a:r>
            <a:r>
              <a:rPr lang="en-US" dirty="0"/>
              <a:t>)</a:t>
            </a:r>
          </a:p>
          <a:p>
            <a:r>
              <a:rPr lang="en-US" dirty="0"/>
              <a:t>Irradiance or Power Density, E, (CW laser, unit: W/cm</a:t>
            </a:r>
            <a:r>
              <a:rPr lang="en-US" baseline="30000" dirty="0"/>
              <a:t>2</a:t>
            </a:r>
            <a:r>
              <a:rPr lang="en-US" dirty="0"/>
              <a:t>)</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6</a:t>
            </a:fld>
            <a:endParaRPr lang="en-US"/>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711675823"/>
      </p:ext>
    </p:extLst>
  </p:cSld>
  <p:clrMapOvr>
    <a:masterClrMapping/>
  </p:clrMapOvr>
  <mc:AlternateContent xmlns:mc="http://schemas.openxmlformats.org/markup-compatibility/2006" xmlns:p14="http://schemas.microsoft.com/office/powerpoint/2010/main">
    <mc:Choice Requires="p14">
      <p:transition spd="slow" p14:dur="2000" advTm="50894"/>
    </mc:Choice>
    <mc:Fallback xmlns="">
      <p:transition spd="slow" advTm="508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Specular (mirror-like) reflections</a:t>
            </a:r>
          </a:p>
          <a:p>
            <a:r>
              <a:rPr lang="en-US" dirty="0"/>
              <a:t>Diffuse reflections</a:t>
            </a:r>
          </a:p>
          <a:p>
            <a:pPr lvl="1"/>
            <a:r>
              <a:rPr lang="en-US" dirty="0"/>
              <a:t>Size and orientations of surface irregularities determine the type of reflection</a:t>
            </a:r>
          </a:p>
          <a:p>
            <a:pPr lvl="1"/>
            <a:r>
              <a:rPr lang="en-US" dirty="0"/>
              <a:t>Specular: Irregularities &lt; </a:t>
            </a:r>
            <a:r>
              <a:rPr lang="el-GR" dirty="0"/>
              <a:t>λ</a:t>
            </a:r>
            <a:r>
              <a:rPr lang="en-US" baseline="-25000" dirty="0"/>
              <a:t>incident</a:t>
            </a:r>
            <a:r>
              <a:rPr lang="en-US" dirty="0"/>
              <a:t> </a:t>
            </a:r>
          </a:p>
          <a:p>
            <a:pPr lvl="1"/>
            <a:r>
              <a:rPr lang="en-US" dirty="0"/>
              <a:t>Diffuse: Irregularities &gt; </a:t>
            </a:r>
            <a:r>
              <a:rPr lang="el-GR" dirty="0"/>
              <a:t>λ</a:t>
            </a:r>
            <a:r>
              <a:rPr lang="en-US" baseline="-25000" dirty="0"/>
              <a:t>incident</a:t>
            </a:r>
            <a:r>
              <a:rPr lang="en-US" dirty="0"/>
              <a:t> , randomly oriented</a:t>
            </a:r>
          </a:p>
          <a:p>
            <a:r>
              <a:rPr lang="en-US" dirty="0"/>
              <a:t>Scattering</a:t>
            </a:r>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7</a:t>
            </a:fld>
            <a:endParaRPr lang="en-US"/>
          </a:p>
        </p:txBody>
      </p:sp>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4086164413"/>
      </p:ext>
    </p:extLst>
  </p:cSld>
  <p:clrMapOvr>
    <a:masterClrMapping/>
  </p:clrMapOvr>
  <mc:AlternateContent xmlns:mc="http://schemas.openxmlformats.org/markup-compatibility/2006" xmlns:p14="http://schemas.microsoft.com/office/powerpoint/2010/main">
    <mc:Choice Requires="p14">
      <p:transition spd="slow" p14:dur="2000" advTm="36896"/>
    </mc:Choice>
    <mc:Fallback xmlns="">
      <p:transition spd="slow" advTm="368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Absorption: transferring radiant energy to another form (heat)</a:t>
            </a:r>
          </a:p>
          <a:p>
            <a:r>
              <a:rPr lang="en-US" dirty="0"/>
              <a:t>Divergence: Angular spread of the beam over a distance (unit: milliradian)</a:t>
            </a:r>
          </a:p>
          <a:p>
            <a:pPr marL="0" indent="0">
              <a:buNone/>
            </a:pPr>
            <a:endParaRPr lang="en-US" dirty="0"/>
          </a:p>
        </p:txBody>
      </p:sp>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8</a:t>
            </a:fld>
            <a:endParaRPr lang="en-US"/>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3821515728"/>
      </p:ext>
    </p:extLst>
  </p:cSld>
  <p:clrMapOvr>
    <a:masterClrMapping/>
  </p:clrMapOvr>
  <mc:AlternateContent xmlns:mc="http://schemas.openxmlformats.org/markup-compatibility/2006" xmlns:p14="http://schemas.microsoft.com/office/powerpoint/2010/main">
    <mc:Choice Requires="p14">
      <p:transition spd="slow" p14:dur="2000" advTm="21376"/>
    </mc:Choice>
    <mc:Fallback xmlns="">
      <p:transition spd="slow" advTm="213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4287695070"/>
              </p:ext>
            </p:extLst>
          </p:nvPr>
        </p:nvGraphicFramePr>
        <p:xfrm>
          <a:off x="912813" y="1905000"/>
          <a:ext cx="8110536" cy="2667000"/>
        </p:xfrm>
        <a:graphic>
          <a:graphicData uri="http://schemas.openxmlformats.org/drawingml/2006/table">
            <a:tbl>
              <a:tblPr firstRow="1" bandRow="1">
                <a:tableStyleId>{5C22544A-7EE6-4342-B048-85BDC9FD1C3A}</a:tableStyleId>
              </a:tblPr>
              <a:tblGrid>
                <a:gridCol w="2027634">
                  <a:extLst>
                    <a:ext uri="{9D8B030D-6E8A-4147-A177-3AD203B41FA5}">
                      <a16:colId xmlns:a16="http://schemas.microsoft.com/office/drawing/2014/main" val="3315875245"/>
                    </a:ext>
                  </a:extLst>
                </a:gridCol>
                <a:gridCol w="2027634">
                  <a:extLst>
                    <a:ext uri="{9D8B030D-6E8A-4147-A177-3AD203B41FA5}">
                      <a16:colId xmlns:a16="http://schemas.microsoft.com/office/drawing/2014/main" val="852401963"/>
                    </a:ext>
                  </a:extLst>
                </a:gridCol>
                <a:gridCol w="2027634">
                  <a:extLst>
                    <a:ext uri="{9D8B030D-6E8A-4147-A177-3AD203B41FA5}">
                      <a16:colId xmlns:a16="http://schemas.microsoft.com/office/drawing/2014/main" val="3124354964"/>
                    </a:ext>
                  </a:extLst>
                </a:gridCol>
                <a:gridCol w="2027634">
                  <a:extLst>
                    <a:ext uri="{9D8B030D-6E8A-4147-A177-3AD203B41FA5}">
                      <a16:colId xmlns:a16="http://schemas.microsoft.com/office/drawing/2014/main" val="1719738844"/>
                    </a:ext>
                  </a:extLst>
                </a:gridCol>
              </a:tblGrid>
              <a:tr h="370840">
                <a:tc>
                  <a:txBody>
                    <a:bodyPr/>
                    <a:lstStyle/>
                    <a:p>
                      <a:r>
                        <a:rPr lang="en-US" dirty="0">
                          <a:solidFill>
                            <a:schemeClr val="tx1"/>
                          </a:solidFill>
                        </a:rPr>
                        <a:t>Range</a:t>
                      </a:r>
                    </a:p>
                  </a:txBody>
                  <a:tcPr/>
                </a:tc>
                <a:tc>
                  <a:txBody>
                    <a:bodyPr/>
                    <a:lstStyle/>
                    <a:p>
                      <a:r>
                        <a:rPr lang="en-US" dirty="0">
                          <a:solidFill>
                            <a:schemeClr val="tx1"/>
                          </a:solidFill>
                        </a:rPr>
                        <a:t>Wavelength</a:t>
                      </a:r>
                    </a:p>
                  </a:txBody>
                  <a:tcPr/>
                </a:tc>
                <a:tc>
                  <a:txBody>
                    <a:bodyPr/>
                    <a:lstStyle/>
                    <a:p>
                      <a:r>
                        <a:rPr lang="en-US" dirty="0">
                          <a:solidFill>
                            <a:schemeClr val="tx1"/>
                          </a:solidFill>
                        </a:rPr>
                        <a:t>Range</a:t>
                      </a:r>
                    </a:p>
                  </a:txBody>
                  <a:tcPr/>
                </a:tc>
                <a:tc>
                  <a:txBody>
                    <a:bodyPr/>
                    <a:lstStyle/>
                    <a:p>
                      <a:r>
                        <a:rPr lang="en-US" dirty="0">
                          <a:solidFill>
                            <a:schemeClr val="tx1"/>
                          </a:solidFill>
                        </a:rPr>
                        <a:t>Wavelength</a:t>
                      </a:r>
                    </a:p>
                  </a:txBody>
                  <a:tcPr/>
                </a:tc>
                <a:extLst>
                  <a:ext uri="{0D108BD9-81ED-4DB2-BD59-A6C34878D82A}">
                    <a16:rowId xmlns:a16="http://schemas.microsoft.com/office/drawing/2014/main" val="1638195320"/>
                  </a:ext>
                </a:extLst>
              </a:tr>
              <a:tr h="370840">
                <a:tc>
                  <a:txBody>
                    <a:bodyPr/>
                    <a:lstStyle/>
                    <a:p>
                      <a:r>
                        <a:rPr lang="en-US" dirty="0">
                          <a:solidFill>
                            <a:schemeClr val="tx1"/>
                          </a:solidFill>
                        </a:rPr>
                        <a:t>UVC</a:t>
                      </a:r>
                    </a:p>
                  </a:txBody>
                  <a:tcPr/>
                </a:tc>
                <a:tc>
                  <a:txBody>
                    <a:bodyPr/>
                    <a:lstStyle/>
                    <a:p>
                      <a:r>
                        <a:rPr lang="en-US" dirty="0">
                          <a:solidFill>
                            <a:schemeClr val="tx1"/>
                          </a:solidFill>
                        </a:rPr>
                        <a:t>100-280 nm</a:t>
                      </a:r>
                    </a:p>
                  </a:txBody>
                  <a:tcPr/>
                </a:tc>
                <a:tc>
                  <a:txBody>
                    <a:bodyPr/>
                    <a:lstStyle/>
                    <a:p>
                      <a:r>
                        <a:rPr lang="en-US" dirty="0">
                          <a:solidFill>
                            <a:schemeClr val="tx1"/>
                          </a:solidFill>
                        </a:rPr>
                        <a:t>IRA</a:t>
                      </a:r>
                    </a:p>
                  </a:txBody>
                  <a:tcPr/>
                </a:tc>
                <a:tc>
                  <a:txBody>
                    <a:bodyPr/>
                    <a:lstStyle/>
                    <a:p>
                      <a:r>
                        <a:rPr lang="en-US" dirty="0">
                          <a:solidFill>
                            <a:schemeClr val="tx1"/>
                          </a:solidFill>
                        </a:rPr>
                        <a:t>780-1400 nm</a:t>
                      </a:r>
                    </a:p>
                  </a:txBody>
                  <a:tcPr/>
                </a:tc>
                <a:extLst>
                  <a:ext uri="{0D108BD9-81ED-4DB2-BD59-A6C34878D82A}">
                    <a16:rowId xmlns:a16="http://schemas.microsoft.com/office/drawing/2014/main" val="3622946758"/>
                  </a:ext>
                </a:extLst>
              </a:tr>
              <a:tr h="370840">
                <a:tc>
                  <a:txBody>
                    <a:bodyPr/>
                    <a:lstStyle/>
                    <a:p>
                      <a:r>
                        <a:rPr lang="en-US" dirty="0">
                          <a:solidFill>
                            <a:schemeClr val="tx1"/>
                          </a:solidFill>
                        </a:rPr>
                        <a:t>UVB</a:t>
                      </a:r>
                    </a:p>
                  </a:txBody>
                  <a:tcPr/>
                </a:tc>
                <a:tc>
                  <a:txBody>
                    <a:bodyPr/>
                    <a:lstStyle/>
                    <a:p>
                      <a:r>
                        <a:rPr lang="en-US" dirty="0">
                          <a:solidFill>
                            <a:schemeClr val="tx1"/>
                          </a:solidFill>
                        </a:rPr>
                        <a:t>280-315 nm</a:t>
                      </a:r>
                    </a:p>
                  </a:txBody>
                  <a:tcPr/>
                </a:tc>
                <a:tc>
                  <a:txBody>
                    <a:bodyPr/>
                    <a:lstStyle/>
                    <a:p>
                      <a:r>
                        <a:rPr lang="en-US" dirty="0">
                          <a:solidFill>
                            <a:schemeClr val="tx1"/>
                          </a:solidFill>
                        </a:rPr>
                        <a:t>IRB</a:t>
                      </a:r>
                    </a:p>
                  </a:txBody>
                  <a:tcPr/>
                </a:tc>
                <a:tc>
                  <a:txBody>
                    <a:bodyPr/>
                    <a:lstStyle/>
                    <a:p>
                      <a:r>
                        <a:rPr lang="en-US" dirty="0">
                          <a:solidFill>
                            <a:schemeClr val="tx1"/>
                          </a:solidFill>
                        </a:rPr>
                        <a:t>1400-3000 nm</a:t>
                      </a:r>
                    </a:p>
                  </a:txBody>
                  <a:tcPr/>
                </a:tc>
                <a:extLst>
                  <a:ext uri="{0D108BD9-81ED-4DB2-BD59-A6C34878D82A}">
                    <a16:rowId xmlns:a16="http://schemas.microsoft.com/office/drawing/2014/main" val="1699603741"/>
                  </a:ext>
                </a:extLst>
              </a:tr>
              <a:tr h="370840">
                <a:tc>
                  <a:txBody>
                    <a:bodyPr/>
                    <a:lstStyle/>
                    <a:p>
                      <a:r>
                        <a:rPr lang="en-US" dirty="0">
                          <a:solidFill>
                            <a:schemeClr val="tx1"/>
                          </a:solidFill>
                        </a:rPr>
                        <a:t>UVA</a:t>
                      </a:r>
                    </a:p>
                  </a:txBody>
                  <a:tcPr/>
                </a:tc>
                <a:tc>
                  <a:txBody>
                    <a:bodyPr/>
                    <a:lstStyle/>
                    <a:p>
                      <a:r>
                        <a:rPr lang="en-US" dirty="0">
                          <a:solidFill>
                            <a:schemeClr val="tx1"/>
                          </a:solidFill>
                        </a:rPr>
                        <a:t>315-400 nm</a:t>
                      </a:r>
                    </a:p>
                  </a:txBody>
                  <a:tcPr/>
                </a:tc>
                <a:tc>
                  <a:txBody>
                    <a:bodyPr/>
                    <a:lstStyle/>
                    <a:p>
                      <a:r>
                        <a:rPr lang="en-US" dirty="0">
                          <a:solidFill>
                            <a:schemeClr val="tx1"/>
                          </a:solidFill>
                        </a:rPr>
                        <a:t>IRC</a:t>
                      </a:r>
                    </a:p>
                  </a:txBody>
                  <a:tcPr/>
                </a:tc>
                <a:tc>
                  <a:txBody>
                    <a:bodyPr/>
                    <a:lstStyle/>
                    <a:p>
                      <a:r>
                        <a:rPr lang="en-US" dirty="0">
                          <a:solidFill>
                            <a:schemeClr val="tx1"/>
                          </a:solidFill>
                        </a:rPr>
                        <a:t>3000nm – 1 mm</a:t>
                      </a:r>
                    </a:p>
                  </a:txBody>
                  <a:tcPr/>
                </a:tc>
                <a:extLst>
                  <a:ext uri="{0D108BD9-81ED-4DB2-BD59-A6C34878D82A}">
                    <a16:rowId xmlns:a16="http://schemas.microsoft.com/office/drawing/2014/main" val="450562302"/>
                  </a:ext>
                </a:extLst>
              </a:tr>
              <a:tr h="370840">
                <a:tc>
                  <a:txBody>
                    <a:bodyPr/>
                    <a:lstStyle/>
                    <a:p>
                      <a:r>
                        <a:rPr lang="en-US" dirty="0">
                          <a:solidFill>
                            <a:schemeClr val="tx1"/>
                          </a:solidFill>
                        </a:rPr>
                        <a:t>VISIBLE</a:t>
                      </a:r>
                    </a:p>
                  </a:txBody>
                  <a:tcPr/>
                </a:tc>
                <a:tc>
                  <a:txBody>
                    <a:bodyPr/>
                    <a:lstStyle/>
                    <a:p>
                      <a:r>
                        <a:rPr lang="en-US" dirty="0">
                          <a:solidFill>
                            <a:schemeClr val="tx1"/>
                          </a:solidFill>
                        </a:rPr>
                        <a:t>380-780 nm</a:t>
                      </a:r>
                    </a:p>
                    <a:p>
                      <a:r>
                        <a:rPr lang="en-US" dirty="0">
                          <a:solidFill>
                            <a:schemeClr val="tx1"/>
                          </a:solidFill>
                        </a:rPr>
                        <a:t>ANSI Defines as 400-700 nm</a:t>
                      </a:r>
                    </a:p>
                  </a:txBody>
                  <a:tcPr/>
                </a:tc>
                <a:tc>
                  <a:txBody>
                    <a:bodyPr/>
                    <a:lstStyle/>
                    <a:p>
                      <a:endParaRPr lang="en-US">
                        <a:solidFill>
                          <a:schemeClr val="tx1"/>
                        </a:solidFill>
                      </a:endParaRPr>
                    </a:p>
                  </a:txBody>
                  <a:tcPr/>
                </a:tc>
                <a:tc>
                  <a:txBody>
                    <a:bodyPr/>
                    <a:lstStyle/>
                    <a:p>
                      <a:endParaRPr lang="en-US" dirty="0">
                        <a:solidFill>
                          <a:schemeClr val="tx1"/>
                        </a:solidFill>
                      </a:endParaRPr>
                    </a:p>
                  </a:txBody>
                  <a:tcPr/>
                </a:tc>
                <a:extLst>
                  <a:ext uri="{0D108BD9-81ED-4DB2-BD59-A6C34878D82A}">
                    <a16:rowId xmlns:a16="http://schemas.microsoft.com/office/drawing/2014/main" val="25886025"/>
                  </a:ext>
                </a:extLst>
              </a:tr>
            </a:tbl>
          </a:graphicData>
        </a:graphic>
      </p:graphicFrame>
      <p:sp>
        <p:nvSpPr>
          <p:cNvPr id="4" name="Slide Number Placeholder 3"/>
          <p:cNvSpPr>
            <a:spLocks noGrp="1"/>
          </p:cNvSpPr>
          <p:nvPr>
            <p:ph type="sldNum" sz="quarter" idx="12"/>
          </p:nvPr>
        </p:nvSpPr>
        <p:spPr/>
        <p:txBody>
          <a:bodyPr/>
          <a:lstStyle/>
          <a:p>
            <a:pPr>
              <a:defRPr/>
            </a:pPr>
            <a:fld id="{B906F4A2-6745-4DE5-9ED8-95095AFE2110}" type="slidenum">
              <a:rPr lang="en-US" smtClean="0"/>
              <a:pPr>
                <a:defRPr/>
              </a:pPr>
              <a:t>9</a:t>
            </a:fld>
            <a:endParaRPr lang="en-US"/>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382000" y="6096000"/>
            <a:ext cx="609600" cy="609600"/>
          </a:xfrm>
          <a:prstGeom prst="rect">
            <a:avLst/>
          </a:prstGeom>
        </p:spPr>
      </p:pic>
    </p:spTree>
    <p:extLst>
      <p:ext uri="{BB962C8B-B14F-4D97-AF65-F5344CB8AC3E}">
        <p14:creationId xmlns:p14="http://schemas.microsoft.com/office/powerpoint/2010/main" val="774350364"/>
      </p:ext>
    </p:extLst>
  </p:cSld>
  <p:clrMapOvr>
    <a:masterClrMapping/>
  </p:clrMapOvr>
  <mc:AlternateContent xmlns:mc="http://schemas.openxmlformats.org/markup-compatibility/2006" xmlns:p14="http://schemas.microsoft.com/office/powerpoint/2010/main">
    <mc:Choice Requires="p14">
      <p:transition spd="slow" p14:dur="2000" advTm="22029"/>
    </mc:Choice>
    <mc:Fallback xmlns="">
      <p:transition spd="slow" advTm="220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Bold Stripes">
  <a:themeElements>
    <a:clrScheme name="Bold Stripes 2">
      <a:dk1>
        <a:srgbClr val="000000"/>
      </a:dk1>
      <a:lt1>
        <a:srgbClr val="EAEAEA"/>
      </a:lt1>
      <a:dk2>
        <a:srgbClr val="003366"/>
      </a:dk2>
      <a:lt2>
        <a:srgbClr val="EAEAEA"/>
      </a:lt2>
      <a:accent1>
        <a:srgbClr val="FFFFFF"/>
      </a:accent1>
      <a:accent2>
        <a:srgbClr val="DDDDDD"/>
      </a:accent2>
      <a:accent3>
        <a:srgbClr val="F3F3F3"/>
      </a:accent3>
      <a:accent4>
        <a:srgbClr val="000000"/>
      </a:accent4>
      <a:accent5>
        <a:srgbClr val="FFFFFF"/>
      </a:accent5>
      <a:accent6>
        <a:srgbClr val="C8C8C8"/>
      </a:accent6>
      <a:hlink>
        <a:srgbClr val="336699"/>
      </a:hlink>
      <a:folHlink>
        <a:srgbClr val="9A0000"/>
      </a:folHlink>
    </a:clrScheme>
    <a:fontScheme name="Bold Stripes">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Verdana" pitchFamily="34"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miter lim="800000"/>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Verdana" pitchFamily="34" charset="0"/>
          </a:defRPr>
        </a:defPPr>
      </a:lstStyle>
    </a:lnDef>
  </a:objectDefaults>
  <a:extraClrSchemeLst>
    <a:extraClrScheme>
      <a:clrScheme name="Bold Stripes 1">
        <a:dk1>
          <a:srgbClr val="356677"/>
        </a:dk1>
        <a:lt1>
          <a:srgbClr val="FFFFFF"/>
        </a:lt1>
        <a:dk2>
          <a:srgbClr val="3E798E"/>
        </a:dk2>
        <a:lt2>
          <a:srgbClr val="FFFFCC"/>
        </a:lt2>
        <a:accent1>
          <a:srgbClr val="7FA0B1"/>
        </a:accent1>
        <a:accent2>
          <a:srgbClr val="3A7184"/>
        </a:accent2>
        <a:accent3>
          <a:srgbClr val="AFBEC6"/>
        </a:accent3>
        <a:accent4>
          <a:srgbClr val="DADADA"/>
        </a:accent4>
        <a:accent5>
          <a:srgbClr val="C0CDD5"/>
        </a:accent5>
        <a:accent6>
          <a:srgbClr val="346677"/>
        </a:accent6>
        <a:hlink>
          <a:srgbClr val="FFBF0B"/>
        </a:hlink>
        <a:folHlink>
          <a:srgbClr val="CC9900"/>
        </a:folHlink>
      </a:clrScheme>
      <a:clrMap bg1="dk2" tx1="lt1" bg2="dk1" tx2="lt2" accent1="accent1" accent2="accent2" accent3="accent3" accent4="accent4" accent5="accent5" accent6="accent6" hlink="hlink" folHlink="folHlink"/>
    </a:extraClrScheme>
    <a:extraClrScheme>
      <a:clrScheme name="Bold Stripes 2">
        <a:dk1>
          <a:srgbClr val="000000"/>
        </a:dk1>
        <a:lt1>
          <a:srgbClr val="EAEAEA"/>
        </a:lt1>
        <a:dk2>
          <a:srgbClr val="003366"/>
        </a:dk2>
        <a:lt2>
          <a:srgbClr val="EAEAEA"/>
        </a:lt2>
        <a:accent1>
          <a:srgbClr val="FFFFFF"/>
        </a:accent1>
        <a:accent2>
          <a:srgbClr val="DDDDDD"/>
        </a:accent2>
        <a:accent3>
          <a:srgbClr val="F3F3F3"/>
        </a:accent3>
        <a:accent4>
          <a:srgbClr val="000000"/>
        </a:accent4>
        <a:accent5>
          <a:srgbClr val="FFFFFF"/>
        </a:accent5>
        <a:accent6>
          <a:srgbClr val="C8C8C8"/>
        </a:accent6>
        <a:hlink>
          <a:srgbClr val="336699"/>
        </a:hlink>
        <a:folHlink>
          <a:srgbClr val="9A0000"/>
        </a:folHlink>
      </a:clrScheme>
      <a:clrMap bg1="lt1" tx1="dk1" bg2="lt2" tx2="dk2" accent1="accent1" accent2="accent2" accent3="accent3" accent4="accent4" accent5="accent5" accent6="accent6" hlink="hlink" folHlink="folHlink"/>
    </a:extraClrScheme>
    <a:extraClrScheme>
      <a:clrScheme name="Bold Stripes 3">
        <a:dk1>
          <a:srgbClr val="000000"/>
        </a:dk1>
        <a:lt1>
          <a:srgbClr val="EAEAEA"/>
        </a:lt1>
        <a:dk2>
          <a:srgbClr val="000000"/>
        </a:dk2>
        <a:lt2>
          <a:srgbClr val="EAEAEA"/>
        </a:lt2>
        <a:accent1>
          <a:srgbClr val="FFFFFF"/>
        </a:accent1>
        <a:accent2>
          <a:srgbClr val="DDDDDD"/>
        </a:accent2>
        <a:accent3>
          <a:srgbClr val="F3F3F3"/>
        </a:accent3>
        <a:accent4>
          <a:srgbClr val="000000"/>
        </a:accent4>
        <a:accent5>
          <a:srgbClr val="FFFFFF"/>
        </a:accent5>
        <a:accent6>
          <a:srgbClr val="C8C8C8"/>
        </a:accent6>
        <a:hlink>
          <a:srgbClr val="777777"/>
        </a:hlink>
        <a:folHlink>
          <a:srgbClr val="969696"/>
        </a:folHlink>
      </a:clrScheme>
      <a:clrMap bg1="lt1" tx1="dk1" bg2="lt2" tx2="dk2" accent1="accent1" accent2="accent2" accent3="accent3" accent4="accent4" accent5="accent5" accent6="accent6" hlink="hlink" folHlink="folHlink"/>
    </a:extraClrScheme>
    <a:extraClrScheme>
      <a:clrScheme name="Bold Stripes 4">
        <a:dk1>
          <a:srgbClr val="492417"/>
        </a:dk1>
        <a:lt1>
          <a:srgbClr val="D4D5C3"/>
        </a:lt1>
        <a:dk2>
          <a:srgbClr val="6E4900"/>
        </a:dk2>
        <a:lt2>
          <a:srgbClr val="B9BA9C"/>
        </a:lt2>
        <a:accent1>
          <a:srgbClr val="DBD8CF"/>
        </a:accent1>
        <a:accent2>
          <a:srgbClr val="C7C8B0"/>
        </a:accent2>
        <a:accent3>
          <a:srgbClr val="E6E7DE"/>
        </a:accent3>
        <a:accent4>
          <a:srgbClr val="3D1D12"/>
        </a:accent4>
        <a:accent5>
          <a:srgbClr val="EAE9E4"/>
        </a:accent5>
        <a:accent6>
          <a:srgbClr val="B4B59F"/>
        </a:accent6>
        <a:hlink>
          <a:srgbClr val="CC9900"/>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D:\MSOffice\Templates\Presentation Designs\Bold Stripes.pot</Template>
  <TotalTime>8741</TotalTime>
  <Words>1452</Words>
  <Application>Microsoft Office PowerPoint</Application>
  <PresentationFormat>On-screen Show (4:3)</PresentationFormat>
  <Paragraphs>257</Paragraphs>
  <Slides>43</Slides>
  <Notes>1</Notes>
  <HiddenSlides>0</HiddenSlides>
  <MMClips>38</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43</vt:i4>
      </vt:variant>
    </vt:vector>
  </HeadingPairs>
  <TitlesOfParts>
    <vt:vector size="48" baseType="lpstr">
      <vt:lpstr>Symbol</vt:lpstr>
      <vt:lpstr>Times New Roman</vt:lpstr>
      <vt:lpstr>Verdana</vt:lpstr>
      <vt:lpstr>Wingdings</vt:lpstr>
      <vt:lpstr>Bold Stripes</vt:lpstr>
      <vt:lpstr>IIT – Introduction to Laser Safety</vt:lpstr>
      <vt:lpstr>Introductory Laser Safety</vt:lpstr>
      <vt:lpstr>Course outline</vt:lpstr>
      <vt:lpstr>PowerPoint Presentation</vt:lpstr>
      <vt:lpstr>PowerPoint Presentation</vt:lpstr>
      <vt:lpstr>Basic Laser Terminology</vt:lpstr>
      <vt:lpstr>PowerPoint Presentation</vt:lpstr>
      <vt:lpstr>PowerPoint Presentation</vt:lpstr>
      <vt:lpstr>PowerPoint Presentation</vt:lpstr>
      <vt:lpstr>PowerPoint Presentation</vt:lpstr>
      <vt:lpstr>Important laser safety terminology</vt:lpstr>
      <vt:lpstr>PowerPoint Presentation</vt:lpstr>
      <vt:lpstr>PowerPoint Presentation</vt:lpstr>
      <vt:lpstr>PowerPoint Presentation</vt:lpstr>
      <vt:lpstr>PowerPoint Presentation</vt:lpstr>
      <vt:lpstr>Laser Classifications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A little anatomy</vt:lpstr>
      <vt:lpstr>PowerPoint Presentation</vt:lpstr>
      <vt:lpstr>PowerPoint Presentation</vt:lpstr>
      <vt:lpstr>PowerPoint Presentation</vt:lpstr>
      <vt:lpstr>PowerPoint Presentation</vt:lpstr>
      <vt:lpstr>Non-beam hazards</vt:lpstr>
      <vt:lpstr>PowerPoint Presentation</vt:lpstr>
      <vt:lpstr>PowerPoint Presentation</vt:lpstr>
      <vt:lpstr>Other non-beam hazards</vt:lpstr>
      <vt:lpstr>PowerPoint Presentation</vt:lpstr>
      <vt:lpstr>Controlling laser hazards</vt:lpstr>
      <vt:lpstr>Engineered controls</vt:lpstr>
      <vt:lpstr>Administrative Controls</vt:lpstr>
      <vt:lpstr>PPE</vt:lpstr>
      <vt:lpstr>PowerPoint Presentation</vt:lpstr>
      <vt:lpstr>Responsibilities</vt:lpstr>
      <vt:lpstr>PowerPoint Presentation</vt:lpstr>
      <vt:lpstr>PowerPoint Presentation</vt:lpstr>
      <vt:lpstr>Conclusions </vt:lpstr>
    </vt:vector>
  </TitlesOfParts>
  <Company>CH&amp;S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Harry and Marci Elston</dc:creator>
  <cp:lastModifiedBy>Cindy Chaffee</cp:lastModifiedBy>
  <cp:revision>341</cp:revision>
  <cp:lastPrinted>2015-08-07T18:09:47Z</cp:lastPrinted>
  <dcterms:created xsi:type="dcterms:W3CDTF">2003-09-27T23:34:44Z</dcterms:created>
  <dcterms:modified xsi:type="dcterms:W3CDTF">2017-05-25T14:59:00Z</dcterms:modified>
</cp:coreProperties>
</file>

<file path=docProps/thumbnail.jpeg>
</file>